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 id="2147483699" r:id="rId2"/>
    <p:sldMasterId id="2147483700" r:id="rId3"/>
  </p:sldMasterIdLst>
  <p:notesMasterIdLst>
    <p:notesMasterId r:id="rId2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76" r:id="rId16"/>
    <p:sldId id="275" r:id="rId17"/>
    <p:sldId id="268" r:id="rId18"/>
    <p:sldId id="277" r:id="rId19"/>
    <p:sldId id="278" r:id="rId20"/>
    <p:sldId id="279" r:id="rId21"/>
    <p:sldId id="269" r:id="rId22"/>
    <p:sldId id="270" r:id="rId23"/>
    <p:sldId id="271" r:id="rId24"/>
    <p:sldId id="280" r:id="rId25"/>
    <p:sldId id="272" r:id="rId26"/>
    <p:sldId id="273" r:id="rId27"/>
    <p:sldId id="274"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Quattrocento Sans" panose="020B0604020202020204" charset="0"/>
      <p:regular r:id="rId34"/>
      <p:bold r:id="rId35"/>
      <p:italic r:id="rId36"/>
      <p:boldItalic r:id="rId37"/>
    </p:embeddedFont>
    <p:embeddedFont>
      <p:font typeface="Varela Round" panose="020B0604020202020204" charset="-79"/>
      <p:regular r:id="rId38"/>
    </p:embeddedFont>
    <p:embeddedFont>
      <p:font typeface="Verdana" panose="020B060403050404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9" d="100"/>
          <a:sy n="79" d="100"/>
        </p:scale>
        <p:origin x="43"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7.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25703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1" name="Google Shape;69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8" name="Google Shape;76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7" name="Google Shape;77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7" name="Google Shape;77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7" name="Google Shape;77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6" name="Google Shape;78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2" name="Google Shape;79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9" name="Google Shape;79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9" name="Google Shape;80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2" name="Google Shape;82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8" name="Google Shape;82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9" name="Google Shape;83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1" name="Google Shape;7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0" name="Google Shape;7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6" name="Google Shape;73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3.png"/><Relationship Id="rId14" Type="http://schemas.openxmlformats.org/officeDocument/2006/relationships/hyperlink" Target="http://www.capgemini.com/"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Opener1">
  <p:cSld name="Section Opener1">
    <p:bg>
      <p:bgPr>
        <a:solidFill>
          <a:schemeClr val="lt1"/>
        </a:solidFill>
        <a:effectLst/>
      </p:bgPr>
    </p:bg>
    <p:spTree>
      <p:nvGrpSpPr>
        <p:cNvPr id="1" name="Shape 14"/>
        <p:cNvGrpSpPr/>
        <p:nvPr/>
      </p:nvGrpSpPr>
      <p:grpSpPr>
        <a:xfrm>
          <a:off x="0" y="0"/>
          <a:ext cx="0" cy="0"/>
          <a:chOff x="0" y="0"/>
          <a:chExt cx="0" cy="0"/>
        </a:xfrm>
      </p:grpSpPr>
      <p:sp>
        <p:nvSpPr>
          <p:cNvPr id="15" name="Google Shape;15;p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pic>
        <p:nvPicPr>
          <p:cNvPr id="16" name="Google Shape;16;p2"/>
          <p:cNvPicPr preferRelativeResize="0"/>
          <p:nvPr/>
        </p:nvPicPr>
        <p:blipFill rotWithShape="1">
          <a:blip r:embed="rId2">
            <a:alphaModFix/>
          </a:blip>
          <a:srcRect t="18343" b="19134"/>
          <a:stretch/>
        </p:blipFill>
        <p:spPr>
          <a:xfrm flipH="1">
            <a:off x="911424" y="-3448"/>
            <a:ext cx="11299452" cy="6858000"/>
          </a:xfrm>
          <a:prstGeom prst="rect">
            <a:avLst/>
          </a:prstGeom>
          <a:noFill/>
          <a:ln>
            <a:noFill/>
          </a:ln>
        </p:spPr>
      </p:pic>
      <p:sp>
        <p:nvSpPr>
          <p:cNvPr id="17" name="Google Shape;17;p2"/>
          <p:cNvSpPr txBox="1">
            <a:spLocks noGrp="1"/>
          </p:cNvSpPr>
          <p:nvPr>
            <p:ph type="body" idx="1"/>
          </p:nvPr>
        </p:nvSpPr>
        <p:spPr>
          <a:xfrm>
            <a:off x="6522826" y="1844824"/>
            <a:ext cx="5261187" cy="1182207"/>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accent2"/>
              </a:buClr>
              <a:buSzPts val="2600"/>
              <a:buNone/>
              <a:defRPr sz="2600">
                <a:solidFill>
                  <a:schemeClr val="accent2"/>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8" name="Google Shape;18;p2"/>
          <p:cNvPicPr preferRelativeResize="0"/>
          <p:nvPr/>
        </p:nvPicPr>
        <p:blipFill rotWithShape="1">
          <a:blip r:embed="rId3">
            <a:alphaModFix/>
          </a:blip>
          <a:srcRect/>
          <a:stretch/>
        </p:blipFill>
        <p:spPr>
          <a:xfrm>
            <a:off x="407988" y="6101472"/>
            <a:ext cx="2286000" cy="51001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Grey">
  <p:cSld name="Blank-Grey">
    <p:spTree>
      <p:nvGrpSpPr>
        <p:cNvPr id="1" name="Shape 116"/>
        <p:cNvGrpSpPr/>
        <p:nvPr/>
      </p:nvGrpSpPr>
      <p:grpSpPr>
        <a:xfrm>
          <a:off x="0" y="0"/>
          <a:ext cx="0" cy="0"/>
          <a:chOff x="0" y="0"/>
          <a:chExt cx="0" cy="0"/>
        </a:xfrm>
      </p:grpSpPr>
      <p:sp>
        <p:nvSpPr>
          <p:cNvPr id="117" name="Google Shape;117;p1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8" name="Google Shape;118;p1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19" name="Google Shape;119;p1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20" name="Google Shape;120;p1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21" name="Google Shape;121;p1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 Charts">
  <p:cSld name="4 Charts">
    <p:bg>
      <p:bgPr>
        <a:solidFill>
          <a:schemeClr val="lt1"/>
        </a:solidFill>
        <a:effectLst/>
      </p:bgPr>
    </p:bg>
    <p:spTree>
      <p:nvGrpSpPr>
        <p:cNvPr id="1" name="Shape 122"/>
        <p:cNvGrpSpPr/>
        <p:nvPr/>
      </p:nvGrpSpPr>
      <p:grpSpPr>
        <a:xfrm>
          <a:off x="0" y="0"/>
          <a:ext cx="0" cy="0"/>
          <a:chOff x="0" y="0"/>
          <a:chExt cx="0" cy="0"/>
        </a:xfrm>
      </p:grpSpPr>
      <p:sp>
        <p:nvSpPr>
          <p:cNvPr id="123" name="Google Shape;123;p13"/>
          <p:cNvSpPr txBox="1">
            <a:spLocks noGrp="1"/>
          </p:cNvSpPr>
          <p:nvPr>
            <p:ph type="body" idx="1"/>
          </p:nvPr>
        </p:nvSpPr>
        <p:spPr>
          <a:xfrm>
            <a:off x="407988" y="14280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13"/>
          <p:cNvSpPr>
            <a:spLocks noGrp="1"/>
          </p:cNvSpPr>
          <p:nvPr>
            <p:ph type="chart" idx="2"/>
          </p:nvPr>
        </p:nvSpPr>
        <p:spPr>
          <a:xfrm>
            <a:off x="407988"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25" name="Google Shape;125;p13"/>
          <p:cNvSpPr>
            <a:spLocks noGrp="1"/>
          </p:cNvSpPr>
          <p:nvPr>
            <p:ph type="chart" idx="3"/>
          </p:nvPr>
        </p:nvSpPr>
        <p:spPr>
          <a:xfrm>
            <a:off x="6240463"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26" name="Google Shape;126;p13"/>
          <p:cNvSpPr txBox="1">
            <a:spLocks noGrp="1"/>
          </p:cNvSpPr>
          <p:nvPr>
            <p:ph type="body" idx="4"/>
          </p:nvPr>
        </p:nvSpPr>
        <p:spPr>
          <a:xfrm>
            <a:off x="6240463" y="14128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1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28" name="Google Shape;128;p1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29" name="Google Shape;129;p1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30" name="Google Shape;130;p1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13"/>
          <p:cNvSpPr txBox="1">
            <a:spLocks noGrp="1"/>
          </p:cNvSpPr>
          <p:nvPr>
            <p:ph type="body" idx="5"/>
          </p:nvPr>
        </p:nvSpPr>
        <p:spPr>
          <a:xfrm>
            <a:off x="407988" y="40814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13"/>
          <p:cNvSpPr>
            <a:spLocks noGrp="1"/>
          </p:cNvSpPr>
          <p:nvPr>
            <p:ph type="chart" idx="6"/>
          </p:nvPr>
        </p:nvSpPr>
        <p:spPr>
          <a:xfrm>
            <a:off x="407988"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33" name="Google Shape;133;p13"/>
          <p:cNvSpPr>
            <a:spLocks noGrp="1"/>
          </p:cNvSpPr>
          <p:nvPr>
            <p:ph type="chart" idx="7"/>
          </p:nvPr>
        </p:nvSpPr>
        <p:spPr>
          <a:xfrm>
            <a:off x="6240463"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34" name="Google Shape;134;p13"/>
          <p:cNvSpPr txBox="1">
            <a:spLocks noGrp="1"/>
          </p:cNvSpPr>
          <p:nvPr>
            <p:ph type="body" idx="8"/>
          </p:nvPr>
        </p:nvSpPr>
        <p:spPr>
          <a:xfrm>
            <a:off x="6240463" y="40662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1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with Bullets">
  <p:cSld name="Agenda with Bullets">
    <p:spTree>
      <p:nvGrpSpPr>
        <p:cNvPr id="1" name="Shape 136"/>
        <p:cNvGrpSpPr/>
        <p:nvPr/>
      </p:nvGrpSpPr>
      <p:grpSpPr>
        <a:xfrm>
          <a:off x="0" y="0"/>
          <a:ext cx="0" cy="0"/>
          <a:chOff x="0" y="0"/>
          <a:chExt cx="0" cy="0"/>
        </a:xfrm>
      </p:grpSpPr>
      <p:pic>
        <p:nvPicPr>
          <p:cNvPr id="137" name="Google Shape;137;p14"/>
          <p:cNvPicPr preferRelativeResize="0"/>
          <p:nvPr/>
        </p:nvPicPr>
        <p:blipFill rotWithShape="1">
          <a:blip r:embed="rId2">
            <a:alphaModFix/>
          </a:blip>
          <a:srcRect b="25000"/>
          <a:stretch/>
        </p:blipFill>
        <p:spPr>
          <a:xfrm>
            <a:off x="0" y="1485900"/>
            <a:ext cx="6423098" cy="5372100"/>
          </a:xfrm>
          <a:custGeom>
            <a:avLst/>
            <a:gdLst/>
            <a:ahLst/>
            <a:cxnLst/>
            <a:rect l="l" t="t" r="r" b="b"/>
            <a:pathLst>
              <a:path w="6149773" h="5143500" extrusionOk="0">
                <a:moveTo>
                  <a:pt x="0" y="0"/>
                </a:moveTo>
                <a:lnTo>
                  <a:pt x="6149773" y="0"/>
                </a:lnTo>
                <a:lnTo>
                  <a:pt x="6149773" y="5143500"/>
                </a:lnTo>
                <a:lnTo>
                  <a:pt x="0" y="5143500"/>
                </a:lnTo>
                <a:close/>
              </a:path>
            </a:pathLst>
          </a:custGeom>
          <a:noFill/>
          <a:ln>
            <a:noFill/>
          </a:ln>
        </p:spPr>
      </p:pic>
      <p:sp>
        <p:nvSpPr>
          <p:cNvPr id="138" name="Google Shape;138;p14"/>
          <p:cNvSpPr txBox="1">
            <a:spLocks noGrp="1"/>
          </p:cNvSpPr>
          <p:nvPr>
            <p:ph type="body" idx="1"/>
          </p:nvPr>
        </p:nvSpPr>
        <p:spPr>
          <a:xfrm>
            <a:off x="8075612" y="12684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4"/>
          <p:cNvSpPr txBox="1">
            <a:spLocks noGrp="1"/>
          </p:cNvSpPr>
          <p:nvPr>
            <p:ph type="body" idx="2"/>
          </p:nvPr>
        </p:nvSpPr>
        <p:spPr>
          <a:xfrm>
            <a:off x="8075612" y="1927538"/>
            <a:ext cx="3708401" cy="555448"/>
          </a:xfrm>
          <a:prstGeom prst="rect">
            <a:avLst/>
          </a:prstGeom>
          <a:noFill/>
          <a:ln>
            <a:noFill/>
          </a:ln>
        </p:spPr>
        <p:txBody>
          <a:bodyPr spcFirstLastPara="1" wrap="square" lIns="0" tIns="0" rIns="0" bIns="0" anchor="ctr" anchorCtr="0">
            <a:noAutofit/>
          </a:bodyPr>
          <a:lstStyle>
            <a:lvl1pPr marL="457200" marR="0" lvl="0" indent="-228600" algn="l">
              <a:lnSpc>
                <a:spcPct val="114285"/>
              </a:lnSpc>
              <a:spcBef>
                <a:spcPts val="0"/>
              </a:spcBef>
              <a:spcAft>
                <a:spcPts val="0"/>
              </a:spcAft>
              <a:buClr>
                <a:schemeClr val="dk1"/>
              </a:buClr>
              <a:buSzPts val="1400"/>
              <a:buFont typeface="Arial"/>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14"/>
          <p:cNvSpPr txBox="1">
            <a:spLocks noGrp="1"/>
          </p:cNvSpPr>
          <p:nvPr>
            <p:ph type="body" idx="3"/>
          </p:nvPr>
        </p:nvSpPr>
        <p:spPr>
          <a:xfrm>
            <a:off x="8075612" y="25866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14"/>
          <p:cNvSpPr txBox="1">
            <a:spLocks noGrp="1"/>
          </p:cNvSpPr>
          <p:nvPr>
            <p:ph type="body" idx="4"/>
          </p:nvPr>
        </p:nvSpPr>
        <p:spPr>
          <a:xfrm>
            <a:off x="8075612" y="324578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14"/>
          <p:cNvSpPr txBox="1">
            <a:spLocks noGrp="1"/>
          </p:cNvSpPr>
          <p:nvPr>
            <p:ph type="body" idx="5"/>
          </p:nvPr>
        </p:nvSpPr>
        <p:spPr>
          <a:xfrm>
            <a:off x="8075612" y="39049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14"/>
          <p:cNvSpPr txBox="1">
            <a:spLocks noGrp="1"/>
          </p:cNvSpPr>
          <p:nvPr>
            <p:ph type="body" idx="6"/>
          </p:nvPr>
        </p:nvSpPr>
        <p:spPr>
          <a:xfrm>
            <a:off x="8075612" y="456403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14"/>
          <p:cNvSpPr txBox="1">
            <a:spLocks noGrp="1"/>
          </p:cNvSpPr>
          <p:nvPr>
            <p:ph type="body" idx="7"/>
          </p:nvPr>
        </p:nvSpPr>
        <p:spPr>
          <a:xfrm>
            <a:off x="8075612" y="52231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14"/>
          <p:cNvSpPr txBox="1">
            <a:spLocks noGrp="1"/>
          </p:cNvSpPr>
          <p:nvPr>
            <p:ph type="body" idx="8"/>
          </p:nvPr>
        </p:nvSpPr>
        <p:spPr>
          <a:xfrm>
            <a:off x="8075612" y="5882286"/>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14"/>
          <p:cNvSpPr>
            <a:spLocks noGrp="1"/>
          </p:cNvSpPr>
          <p:nvPr>
            <p:ph type="pic" idx="9"/>
          </p:nvPr>
        </p:nvSpPr>
        <p:spPr>
          <a:xfrm>
            <a:off x="0" y="1381125"/>
            <a:ext cx="7494588" cy="5476875"/>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47" name="Google Shape;147;p14"/>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1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49" name="Google Shape;149;p14"/>
          <p:cNvCxnSpPr/>
          <p:nvPr/>
        </p:nvCxnSpPr>
        <p:spPr>
          <a:xfrm rot="10800000">
            <a:off x="3283674" y="6587911"/>
            <a:ext cx="0" cy="155576"/>
          </a:xfrm>
          <a:prstGeom prst="straightConnector1">
            <a:avLst/>
          </a:prstGeom>
          <a:solidFill>
            <a:schemeClr val="dk1"/>
          </a:solidFill>
          <a:ln w="12700" cap="rnd" cmpd="sng">
            <a:solidFill>
              <a:srgbClr val="F2F2F2"/>
            </a:solidFill>
            <a:prstDash val="solid"/>
            <a:round/>
            <a:headEnd type="none" w="sm" len="sm"/>
            <a:tailEnd type="none" w="sm" len="sm"/>
          </a:ln>
        </p:spPr>
      </p:cxnSp>
      <p:sp>
        <p:nvSpPr>
          <p:cNvPr id="150" name="Google Shape;150;p14">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51" name="Google Shape;151;p1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with Shapes - Layout3">
  <p:cSld name="Text with Shapes - Layout3">
    <p:spTree>
      <p:nvGrpSpPr>
        <p:cNvPr id="1" name="Shape 152"/>
        <p:cNvGrpSpPr/>
        <p:nvPr/>
      </p:nvGrpSpPr>
      <p:grpSpPr>
        <a:xfrm>
          <a:off x="0" y="0"/>
          <a:ext cx="0" cy="0"/>
          <a:chOff x="0" y="0"/>
          <a:chExt cx="0" cy="0"/>
        </a:xfrm>
      </p:grpSpPr>
      <p:sp>
        <p:nvSpPr>
          <p:cNvPr id="153" name="Google Shape;153;p15"/>
          <p:cNvSpPr/>
          <p:nvPr/>
        </p:nvSpPr>
        <p:spPr>
          <a:xfrm>
            <a:off x="5550122" y="732974"/>
            <a:ext cx="6641878" cy="6125027"/>
          </a:xfrm>
          <a:custGeom>
            <a:avLst/>
            <a:gdLst/>
            <a:ahLst/>
            <a:cxnLst/>
            <a:rect l="l" t="t" r="r" b="b"/>
            <a:pathLst>
              <a:path w="6641878" h="6125027" extrusionOk="0">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54" name="Google Shape;154;p15"/>
          <p:cNvSpPr txBox="1">
            <a:spLocks noGrp="1"/>
          </p:cNvSpPr>
          <p:nvPr>
            <p:ph type="body" idx="1"/>
          </p:nvPr>
        </p:nvSpPr>
        <p:spPr>
          <a:xfrm>
            <a:off x="2044699" y="3913792"/>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15"/>
          <p:cNvSpPr txBox="1">
            <a:spLocks noGrp="1"/>
          </p:cNvSpPr>
          <p:nvPr>
            <p:ph type="body" idx="2"/>
          </p:nvPr>
        </p:nvSpPr>
        <p:spPr>
          <a:xfrm>
            <a:off x="2044699" y="5111406"/>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15"/>
          <p:cNvSpPr txBox="1">
            <a:spLocks noGrp="1"/>
          </p:cNvSpPr>
          <p:nvPr>
            <p:ph type="body" idx="3"/>
          </p:nvPr>
        </p:nvSpPr>
        <p:spPr>
          <a:xfrm>
            <a:off x="407988" y="1413990"/>
            <a:ext cx="6297894" cy="894840"/>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15"/>
          <p:cNvSpPr txBox="1">
            <a:spLocks noGrp="1"/>
          </p:cNvSpPr>
          <p:nvPr>
            <p:ph type="body" idx="4"/>
          </p:nvPr>
        </p:nvSpPr>
        <p:spPr>
          <a:xfrm>
            <a:off x="2044699" y="2611604"/>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15"/>
          <p:cNvSpPr txBox="1">
            <a:spLocks noGrp="1"/>
          </p:cNvSpPr>
          <p:nvPr>
            <p:ph type="body" idx="5"/>
          </p:nvPr>
        </p:nvSpPr>
        <p:spPr>
          <a:xfrm>
            <a:off x="7392144" y="5276721"/>
            <a:ext cx="4391869" cy="729525"/>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15"/>
          <p:cNvSpPr txBox="1">
            <a:spLocks noGrp="1"/>
          </p:cNvSpPr>
          <p:nvPr>
            <p:ph type="body" idx="6"/>
          </p:nvPr>
        </p:nvSpPr>
        <p:spPr>
          <a:xfrm>
            <a:off x="7392144" y="4140764"/>
            <a:ext cx="4391869" cy="974725"/>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15"/>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1" name="Google Shape;161;p15"/>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162" name="Google Shape;162;p1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63" name="Google Shape;163;p1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64" name="Google Shape;164;p1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ingle Profile">
  <p:cSld name="Single Profile">
    <p:spTree>
      <p:nvGrpSpPr>
        <p:cNvPr id="1" name="Shape 165"/>
        <p:cNvGrpSpPr/>
        <p:nvPr/>
      </p:nvGrpSpPr>
      <p:grpSpPr>
        <a:xfrm>
          <a:off x="0" y="0"/>
          <a:ext cx="0" cy="0"/>
          <a:chOff x="0" y="0"/>
          <a:chExt cx="0" cy="0"/>
        </a:xfrm>
      </p:grpSpPr>
      <p:sp>
        <p:nvSpPr>
          <p:cNvPr id="166" name="Google Shape;166;p16"/>
          <p:cNvSpPr/>
          <p:nvPr/>
        </p:nvSpPr>
        <p:spPr>
          <a:xfrm>
            <a:off x="0" y="2698314"/>
            <a:ext cx="6262141" cy="4159686"/>
          </a:xfrm>
          <a:custGeom>
            <a:avLst/>
            <a:gdLst/>
            <a:ahLst/>
            <a:cxnLst/>
            <a:rect l="l" t="t" r="r" b="b"/>
            <a:pathLst>
              <a:path w="6262141" h="4159686" extrusionOk="0">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67" name="Google Shape;167;p16"/>
          <p:cNvSpPr txBox="1">
            <a:spLocks noGrp="1"/>
          </p:cNvSpPr>
          <p:nvPr>
            <p:ph type="body" idx="1"/>
          </p:nvPr>
        </p:nvSpPr>
        <p:spPr>
          <a:xfrm>
            <a:off x="8766493" y="1370345"/>
            <a:ext cx="3017520" cy="4684811"/>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16"/>
          <p:cNvSpPr txBox="1">
            <a:spLocks noGrp="1"/>
          </p:cNvSpPr>
          <p:nvPr>
            <p:ph type="body" idx="2"/>
          </p:nvPr>
        </p:nvSpPr>
        <p:spPr>
          <a:xfrm>
            <a:off x="8766493" y="948199"/>
            <a:ext cx="3017520" cy="412363"/>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16"/>
          <p:cNvSpPr txBox="1">
            <a:spLocks noGrp="1"/>
          </p:cNvSpPr>
          <p:nvPr>
            <p:ph type="body" idx="3"/>
          </p:nvPr>
        </p:nvSpPr>
        <p:spPr>
          <a:xfrm>
            <a:off x="5395898" y="948199"/>
            <a:ext cx="3017520" cy="412363"/>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16"/>
          <p:cNvSpPr txBox="1">
            <a:spLocks noGrp="1"/>
          </p:cNvSpPr>
          <p:nvPr>
            <p:ph type="body" idx="4"/>
          </p:nvPr>
        </p:nvSpPr>
        <p:spPr>
          <a:xfrm>
            <a:off x="783129" y="4963915"/>
            <a:ext cx="3296647" cy="331986"/>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chemeClr val="lt1"/>
              </a:buClr>
              <a:buSzPts val="1600"/>
              <a:buNone/>
              <a:defRPr sz="1600" b="1">
                <a:solidFill>
                  <a:schemeClr val="lt1"/>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16"/>
          <p:cNvSpPr txBox="1">
            <a:spLocks noGrp="1"/>
          </p:cNvSpPr>
          <p:nvPr>
            <p:ph type="body" idx="5"/>
          </p:nvPr>
        </p:nvSpPr>
        <p:spPr>
          <a:xfrm>
            <a:off x="783129" y="3601839"/>
            <a:ext cx="3296647"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lt1"/>
              </a:buClr>
              <a:buSzPts val="1800"/>
              <a:buNone/>
              <a:defRPr sz="1800" b="1">
                <a:solidFill>
                  <a:schemeClr val="lt1"/>
                </a:solidFill>
              </a:defRPr>
            </a:lvl1pPr>
            <a:lvl2pPr marL="914400" lvl="1" indent="-317500" algn="l">
              <a:lnSpc>
                <a:spcPct val="142857"/>
              </a:lnSpc>
              <a:spcBef>
                <a:spcPts val="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16"/>
          <p:cNvSpPr txBox="1">
            <a:spLocks noGrp="1"/>
          </p:cNvSpPr>
          <p:nvPr>
            <p:ph type="body" idx="6"/>
          </p:nvPr>
        </p:nvSpPr>
        <p:spPr>
          <a:xfrm>
            <a:off x="782081" y="4029586"/>
            <a:ext cx="3304144" cy="8948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16"/>
          <p:cNvSpPr txBox="1">
            <a:spLocks noGrp="1"/>
          </p:cNvSpPr>
          <p:nvPr>
            <p:ph type="body" idx="7"/>
          </p:nvPr>
        </p:nvSpPr>
        <p:spPr>
          <a:xfrm>
            <a:off x="782081" y="5286886"/>
            <a:ext cx="3297695" cy="71386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16"/>
          <p:cNvSpPr txBox="1">
            <a:spLocks noGrp="1"/>
          </p:cNvSpPr>
          <p:nvPr>
            <p:ph type="body" idx="8"/>
          </p:nvPr>
        </p:nvSpPr>
        <p:spPr>
          <a:xfrm>
            <a:off x="5393774" y="1370346"/>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16"/>
          <p:cNvSpPr txBox="1">
            <a:spLocks noGrp="1"/>
          </p:cNvSpPr>
          <p:nvPr>
            <p:ph type="body" idx="9"/>
          </p:nvPr>
        </p:nvSpPr>
        <p:spPr>
          <a:xfrm>
            <a:off x="5406896" y="3683544"/>
            <a:ext cx="3017520" cy="412363"/>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16"/>
          <p:cNvSpPr txBox="1">
            <a:spLocks noGrp="1"/>
          </p:cNvSpPr>
          <p:nvPr>
            <p:ph type="body" idx="13"/>
          </p:nvPr>
        </p:nvSpPr>
        <p:spPr>
          <a:xfrm>
            <a:off x="5404772" y="4105691"/>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16"/>
          <p:cNvSpPr/>
          <p:nvPr/>
        </p:nvSpPr>
        <p:spPr>
          <a:xfrm>
            <a:off x="762628" y="1028252"/>
            <a:ext cx="2609222" cy="2465696"/>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78" name="Google Shape;178;p1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79" name="Google Shape;179;p16"/>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180" name="Google Shape;180;p1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dk2"/>
                </a:solidFill>
                <a:latin typeface="Verdana"/>
                <a:ea typeface="Verdana"/>
                <a:cs typeface="Verdana"/>
                <a:sym typeface="Verdana"/>
              </a:rPr>
              <a:t>Presentation Title | Author | Date</a:t>
            </a:r>
            <a:endParaRPr/>
          </a:p>
        </p:txBody>
      </p:sp>
      <p:sp>
        <p:nvSpPr>
          <p:cNvPr id="181" name="Google Shape;181;p1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182"/>
        <p:cNvGrpSpPr/>
        <p:nvPr/>
      </p:nvGrpSpPr>
      <p:grpSpPr>
        <a:xfrm>
          <a:off x="0" y="0"/>
          <a:ext cx="0" cy="0"/>
          <a:chOff x="0" y="0"/>
          <a:chExt cx="0" cy="0"/>
        </a:xfrm>
      </p:grpSpPr>
      <p:sp>
        <p:nvSpPr>
          <p:cNvPr id="183" name="Google Shape;183;p17"/>
          <p:cNvSpPr txBox="1">
            <a:spLocks noGrp="1"/>
          </p:cNvSpPr>
          <p:nvPr>
            <p:ph type="body" idx="1"/>
          </p:nvPr>
        </p:nvSpPr>
        <p:spPr>
          <a:xfrm>
            <a:off x="407987" y="2010606"/>
            <a:ext cx="5543551" cy="444258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17"/>
          <p:cNvSpPr txBox="1">
            <a:spLocks noGrp="1"/>
          </p:cNvSpPr>
          <p:nvPr>
            <p:ph type="body" idx="2"/>
          </p:nvPr>
        </p:nvSpPr>
        <p:spPr>
          <a:xfrm>
            <a:off x="6240465" y="2010606"/>
            <a:ext cx="5516444" cy="44413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17"/>
          <p:cNvSpPr txBox="1">
            <a:spLocks noGrp="1"/>
          </p:cNvSpPr>
          <p:nvPr>
            <p:ph type="body" idx="3"/>
          </p:nvPr>
        </p:nvSpPr>
        <p:spPr>
          <a:xfrm>
            <a:off x="407987" y="1420990"/>
            <a:ext cx="5543551"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17"/>
          <p:cNvSpPr txBox="1">
            <a:spLocks noGrp="1"/>
          </p:cNvSpPr>
          <p:nvPr>
            <p:ph type="body" idx="4"/>
          </p:nvPr>
        </p:nvSpPr>
        <p:spPr>
          <a:xfrm>
            <a:off x="6240465" y="1420990"/>
            <a:ext cx="5516444"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17"/>
          <p:cNvSpPr txBox="1">
            <a:spLocks noGrp="1"/>
          </p:cNvSpPr>
          <p:nvPr>
            <p:ph type="title"/>
          </p:nvPr>
        </p:nvSpPr>
        <p:spPr>
          <a:xfrm>
            <a:off x="407988" y="404813"/>
            <a:ext cx="10944596" cy="86505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1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89" name="Google Shape;189;p1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90" name="Google Shape;190;p1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91" name="Google Shape;191;p1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 with content">
  <p:cSld name="Three column with content">
    <p:bg>
      <p:bgPr>
        <a:solidFill>
          <a:schemeClr val="lt1"/>
        </a:solidFill>
        <a:effectLst/>
      </p:bgPr>
    </p:bg>
    <p:spTree>
      <p:nvGrpSpPr>
        <p:cNvPr id="1" name="Shape 192"/>
        <p:cNvGrpSpPr/>
        <p:nvPr/>
      </p:nvGrpSpPr>
      <p:grpSpPr>
        <a:xfrm>
          <a:off x="0" y="0"/>
          <a:ext cx="0" cy="0"/>
          <a:chOff x="0" y="0"/>
          <a:chExt cx="0" cy="0"/>
        </a:xfrm>
      </p:grpSpPr>
      <p:sp>
        <p:nvSpPr>
          <p:cNvPr id="193" name="Google Shape;193;p18"/>
          <p:cNvSpPr/>
          <p:nvPr/>
        </p:nvSpPr>
        <p:spPr>
          <a:xfrm>
            <a:off x="0" y="4077072"/>
            <a:ext cx="12192000" cy="27809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94" name="Google Shape;194;p18"/>
          <p:cNvSpPr txBox="1">
            <a:spLocks noGrp="1"/>
          </p:cNvSpPr>
          <p:nvPr>
            <p:ph type="body" idx="1"/>
          </p:nvPr>
        </p:nvSpPr>
        <p:spPr>
          <a:xfrm>
            <a:off x="426488"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18"/>
          <p:cNvSpPr txBox="1">
            <a:spLocks noGrp="1"/>
          </p:cNvSpPr>
          <p:nvPr>
            <p:ph type="body" idx="2"/>
          </p:nvPr>
        </p:nvSpPr>
        <p:spPr>
          <a:xfrm>
            <a:off x="8217853"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18"/>
          <p:cNvSpPr txBox="1">
            <a:spLocks noGrp="1"/>
          </p:cNvSpPr>
          <p:nvPr>
            <p:ph type="body" idx="3"/>
          </p:nvPr>
        </p:nvSpPr>
        <p:spPr>
          <a:xfrm>
            <a:off x="4322171"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18"/>
          <p:cNvSpPr txBox="1">
            <a:spLocks noGrp="1"/>
          </p:cNvSpPr>
          <p:nvPr>
            <p:ph type="body" idx="4"/>
          </p:nvPr>
        </p:nvSpPr>
        <p:spPr>
          <a:xfrm>
            <a:off x="407987" y="4231996"/>
            <a:ext cx="11376025"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accent4"/>
              </a:buClr>
              <a:buSzPts val="1800"/>
              <a:buNone/>
              <a:defRPr b="0">
                <a:solidFill>
                  <a:schemeClr val="accent4"/>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 name="Google Shape;198;p18"/>
          <p:cNvSpPr txBox="1">
            <a:spLocks noGrp="1"/>
          </p:cNvSpPr>
          <p:nvPr>
            <p:ph type="body" idx="5"/>
          </p:nvPr>
        </p:nvSpPr>
        <p:spPr>
          <a:xfrm>
            <a:off x="426488"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1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00" name="Google Shape;200;p1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01" name="Google Shape;201;p1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02" name="Google Shape;202;p1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203" name="Google Shape;203;p1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18"/>
          <p:cNvSpPr txBox="1">
            <a:spLocks noGrp="1"/>
          </p:cNvSpPr>
          <p:nvPr>
            <p:ph type="body" idx="6"/>
          </p:nvPr>
        </p:nvSpPr>
        <p:spPr>
          <a:xfrm>
            <a:off x="4322171"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18"/>
          <p:cNvSpPr txBox="1">
            <a:spLocks noGrp="1"/>
          </p:cNvSpPr>
          <p:nvPr>
            <p:ph type="body" idx="7"/>
          </p:nvPr>
        </p:nvSpPr>
        <p:spPr>
          <a:xfrm>
            <a:off x="8217853"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18"/>
          <p:cNvSpPr txBox="1">
            <a:spLocks noGrp="1"/>
          </p:cNvSpPr>
          <p:nvPr>
            <p:ph type="body" idx="8"/>
          </p:nvPr>
        </p:nvSpPr>
        <p:spPr>
          <a:xfrm>
            <a:off x="426487" y="4674187"/>
            <a:ext cx="11357525" cy="179921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Topics with icons">
  <p:cSld name="3 Topics with icons">
    <p:bg>
      <p:bgPr>
        <a:solidFill>
          <a:schemeClr val="lt1"/>
        </a:solidFill>
        <a:effectLst/>
      </p:bgPr>
    </p:bg>
    <p:spTree>
      <p:nvGrpSpPr>
        <p:cNvPr id="1" name="Shape 207"/>
        <p:cNvGrpSpPr/>
        <p:nvPr/>
      </p:nvGrpSpPr>
      <p:grpSpPr>
        <a:xfrm>
          <a:off x="0" y="0"/>
          <a:ext cx="0" cy="0"/>
          <a:chOff x="0" y="0"/>
          <a:chExt cx="0" cy="0"/>
        </a:xfrm>
      </p:grpSpPr>
      <p:sp>
        <p:nvSpPr>
          <p:cNvPr id="208" name="Google Shape;208;p19"/>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9" name="Google Shape;209;p19"/>
          <p:cNvSpPr txBox="1">
            <a:spLocks noGrp="1"/>
          </p:cNvSpPr>
          <p:nvPr>
            <p:ph type="body" idx="1"/>
          </p:nvPr>
        </p:nvSpPr>
        <p:spPr>
          <a:xfrm>
            <a:off x="1992760" y="1556793"/>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19"/>
          <p:cNvSpPr txBox="1">
            <a:spLocks noGrp="1"/>
          </p:cNvSpPr>
          <p:nvPr>
            <p:ph type="body" idx="2"/>
          </p:nvPr>
        </p:nvSpPr>
        <p:spPr>
          <a:xfrm>
            <a:off x="1992760" y="3320915"/>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19"/>
          <p:cNvSpPr txBox="1">
            <a:spLocks noGrp="1"/>
          </p:cNvSpPr>
          <p:nvPr>
            <p:ph type="body" idx="3"/>
          </p:nvPr>
        </p:nvSpPr>
        <p:spPr>
          <a:xfrm>
            <a:off x="1992760" y="5085036"/>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1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13" name="Google Shape;213;p1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14" name="Google Shape;214;p1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15" name="Google Shape;215;p1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grpSp>
        <p:nvGrpSpPr>
          <p:cNvPr id="216" name="Google Shape;216;p19"/>
          <p:cNvGrpSpPr/>
          <p:nvPr/>
        </p:nvGrpSpPr>
        <p:grpSpPr>
          <a:xfrm>
            <a:off x="376729" y="3487371"/>
            <a:ext cx="1285954" cy="1201696"/>
            <a:chOff x="-163" y="-158"/>
            <a:chExt cx="2854" cy="2667"/>
          </a:xfrm>
        </p:grpSpPr>
        <p:sp>
          <p:nvSpPr>
            <p:cNvPr id="217" name="Google Shape;217;p19"/>
            <p:cNvSpPr/>
            <p:nvPr/>
          </p:nvSpPr>
          <p:spPr>
            <a:xfrm>
              <a:off x="-163" y="-158"/>
              <a:ext cx="2854" cy="2667"/>
            </a:xfrm>
            <a:custGeom>
              <a:avLst/>
              <a:gdLst/>
              <a:ahLst/>
              <a:cxnLst/>
              <a:rect l="l" t="t" r="r" b="b"/>
              <a:pathLst>
                <a:path w="1067" h="997" extrusionOk="0">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8" name="Google Shape;218;p19"/>
            <p:cNvSpPr/>
            <p:nvPr/>
          </p:nvSpPr>
          <p:spPr>
            <a:xfrm>
              <a:off x="677" y="535"/>
              <a:ext cx="465" cy="500"/>
            </a:xfrm>
            <a:custGeom>
              <a:avLst/>
              <a:gdLst/>
              <a:ahLst/>
              <a:cxnLst/>
              <a:rect l="l" t="t" r="r" b="b"/>
              <a:pathLst>
                <a:path w="174" h="187" extrusionOk="0">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9" name="Google Shape;219;p19"/>
            <p:cNvSpPr/>
            <p:nvPr/>
          </p:nvSpPr>
          <p:spPr>
            <a:xfrm>
              <a:off x="500" y="1075"/>
              <a:ext cx="821" cy="543"/>
            </a:xfrm>
            <a:custGeom>
              <a:avLst/>
              <a:gdLst/>
              <a:ahLst/>
              <a:cxnLst/>
              <a:rect l="l" t="t" r="r" b="b"/>
              <a:pathLst>
                <a:path w="307" h="203" extrusionOk="0">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0" name="Google Shape;220;p19"/>
            <p:cNvSpPr/>
            <p:nvPr/>
          </p:nvSpPr>
          <p:spPr>
            <a:xfrm>
              <a:off x="1249" y="575"/>
              <a:ext cx="527" cy="570"/>
            </a:xfrm>
            <a:custGeom>
              <a:avLst/>
              <a:gdLst/>
              <a:ahLst/>
              <a:cxnLst/>
              <a:rect l="l" t="t" r="r" b="b"/>
              <a:pathLst>
                <a:path w="197" h="213" extrusionOk="0">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1" name="Google Shape;221;p19"/>
            <p:cNvSpPr/>
            <p:nvPr/>
          </p:nvSpPr>
          <p:spPr>
            <a:xfrm>
              <a:off x="1017" y="1209"/>
              <a:ext cx="986" cy="647"/>
            </a:xfrm>
            <a:custGeom>
              <a:avLst/>
              <a:gdLst/>
              <a:ahLst/>
              <a:cxnLst/>
              <a:rect l="l" t="t" r="r" b="b"/>
              <a:pathLst>
                <a:path w="369" h="242" extrusionOk="0">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222" name="Google Shape;222;p19"/>
          <p:cNvGrpSpPr/>
          <p:nvPr/>
        </p:nvGrpSpPr>
        <p:grpSpPr>
          <a:xfrm>
            <a:off x="376729" y="1642923"/>
            <a:ext cx="1279250" cy="1195892"/>
            <a:chOff x="-223" y="-210"/>
            <a:chExt cx="3852" cy="3601"/>
          </a:xfrm>
        </p:grpSpPr>
        <p:sp>
          <p:nvSpPr>
            <p:cNvPr id="223" name="Google Shape;223;p19"/>
            <p:cNvSpPr/>
            <p:nvPr/>
          </p:nvSpPr>
          <p:spPr>
            <a:xfrm>
              <a:off x="-223" y="-210"/>
              <a:ext cx="3852" cy="3601"/>
            </a:xfrm>
            <a:custGeom>
              <a:avLst/>
              <a:gdLst/>
              <a:ahLst/>
              <a:cxnLst/>
              <a:rect l="l" t="t" r="r" b="b"/>
              <a:pathLst>
                <a:path w="1442" h="1347" extrusionOk="0">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4" name="Google Shape;224;p19"/>
            <p:cNvSpPr/>
            <p:nvPr/>
          </p:nvSpPr>
          <p:spPr>
            <a:xfrm>
              <a:off x="1284" y="672"/>
              <a:ext cx="870" cy="1045"/>
            </a:xfrm>
            <a:custGeom>
              <a:avLst/>
              <a:gdLst/>
              <a:ahLst/>
              <a:cxnLst/>
              <a:rect l="l" t="t" r="r" b="b"/>
              <a:pathLst>
                <a:path w="326" h="391" extrusionOk="0">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5" name="Google Shape;225;p19"/>
            <p:cNvSpPr/>
            <p:nvPr/>
          </p:nvSpPr>
          <p:spPr>
            <a:xfrm>
              <a:off x="992" y="1429"/>
              <a:ext cx="1408" cy="927"/>
            </a:xfrm>
            <a:custGeom>
              <a:avLst/>
              <a:gdLst/>
              <a:ahLst/>
              <a:cxnLst/>
              <a:rect l="l" t="t" r="r" b="b"/>
              <a:pathLst>
                <a:path w="527" h="347" extrusionOk="0">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6" name="Google Shape;226;p19"/>
            <p:cNvSpPr/>
            <p:nvPr/>
          </p:nvSpPr>
          <p:spPr>
            <a:xfrm>
              <a:off x="1599" y="1621"/>
              <a:ext cx="270" cy="292"/>
            </a:xfrm>
            <a:custGeom>
              <a:avLst/>
              <a:gdLst/>
              <a:ahLst/>
              <a:cxnLst/>
              <a:rect l="l" t="t" r="r" b="b"/>
              <a:pathLst>
                <a:path w="101" h="109" extrusionOk="0">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7" name="Google Shape;227;p19"/>
            <p:cNvSpPr/>
            <p:nvPr/>
          </p:nvSpPr>
          <p:spPr>
            <a:xfrm>
              <a:off x="1615" y="1878"/>
              <a:ext cx="238" cy="273"/>
            </a:xfrm>
            <a:custGeom>
              <a:avLst/>
              <a:gdLst/>
              <a:ahLst/>
              <a:cxnLst/>
              <a:rect l="l" t="t" r="r" b="b"/>
              <a:pathLst>
                <a:path w="238" h="273" extrusionOk="0">
                  <a:moveTo>
                    <a:pt x="67" y="0"/>
                  </a:moveTo>
                  <a:lnTo>
                    <a:pt x="0" y="273"/>
                  </a:lnTo>
                  <a:lnTo>
                    <a:pt x="238" y="273"/>
                  </a:lnTo>
                  <a:lnTo>
                    <a:pt x="165" y="0"/>
                  </a:lnTo>
                  <a:lnTo>
                    <a:pt x="67" y="0"/>
                  </a:lnTo>
                  <a:close/>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228" name="Google Shape;228;p19"/>
          <p:cNvGrpSpPr/>
          <p:nvPr/>
        </p:nvGrpSpPr>
        <p:grpSpPr>
          <a:xfrm>
            <a:off x="376729" y="5168264"/>
            <a:ext cx="1288364" cy="1201696"/>
            <a:chOff x="-60" y="-50"/>
            <a:chExt cx="996" cy="929"/>
          </a:xfrm>
        </p:grpSpPr>
        <p:sp>
          <p:nvSpPr>
            <p:cNvPr id="229" name="Google Shape;229;p19"/>
            <p:cNvSpPr/>
            <p:nvPr/>
          </p:nvSpPr>
          <p:spPr>
            <a:xfrm>
              <a:off x="-60" y="-50"/>
              <a:ext cx="996" cy="929"/>
            </a:xfrm>
            <a:custGeom>
              <a:avLst/>
              <a:gdLst/>
              <a:ahLst/>
              <a:cxnLst/>
              <a:rect l="l" t="t" r="r" b="b"/>
              <a:pathLst>
                <a:path w="370" h="345" extrusionOk="0">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30" name="Google Shape;230;p19"/>
            <p:cNvSpPr/>
            <p:nvPr/>
          </p:nvSpPr>
          <p:spPr>
            <a:xfrm>
              <a:off x="287" y="152"/>
              <a:ext cx="296" cy="533"/>
            </a:xfrm>
            <a:custGeom>
              <a:avLst/>
              <a:gdLst/>
              <a:ahLst/>
              <a:cxnLst/>
              <a:rect l="l" t="t" r="r" b="b"/>
              <a:pathLst>
                <a:path w="110" h="198" extrusionOk="0">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31" name="Google Shape;231;p19"/>
            <p:cNvSpPr/>
            <p:nvPr/>
          </p:nvSpPr>
          <p:spPr>
            <a:xfrm>
              <a:off x="312" y="203"/>
              <a:ext cx="247" cy="369"/>
            </a:xfrm>
            <a:custGeom>
              <a:avLst/>
              <a:gdLst/>
              <a:ahLst/>
              <a:cxnLst/>
              <a:rect l="l" t="t" r="r" b="b"/>
              <a:pathLst>
                <a:path w="92" h="137" extrusionOk="0">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32" name="Google Shape;232;p19"/>
            <p:cNvSpPr/>
            <p:nvPr/>
          </p:nvSpPr>
          <p:spPr>
            <a:xfrm>
              <a:off x="411" y="596"/>
              <a:ext cx="49" cy="54"/>
            </a:xfrm>
            <a:custGeom>
              <a:avLst/>
              <a:gdLst/>
              <a:ahLst/>
              <a:cxnLst/>
              <a:rect l="l" t="t" r="r" b="b"/>
              <a:pathLst>
                <a:path w="18" h="20" extrusionOk="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 Pie Charts ">
  <p:cSld name="4 Pie Charts ">
    <p:bg>
      <p:bgPr>
        <a:solidFill>
          <a:schemeClr val="lt1"/>
        </a:solidFill>
        <a:effectLst/>
      </p:bgPr>
    </p:bg>
    <p:spTree>
      <p:nvGrpSpPr>
        <p:cNvPr id="1" name="Shape 233"/>
        <p:cNvGrpSpPr/>
        <p:nvPr/>
      </p:nvGrpSpPr>
      <p:grpSpPr>
        <a:xfrm>
          <a:off x="0" y="0"/>
          <a:ext cx="0" cy="0"/>
          <a:chOff x="0" y="0"/>
          <a:chExt cx="0" cy="0"/>
        </a:xfrm>
      </p:grpSpPr>
      <p:sp>
        <p:nvSpPr>
          <p:cNvPr id="234" name="Google Shape;234;p20"/>
          <p:cNvSpPr/>
          <p:nvPr/>
        </p:nvSpPr>
        <p:spPr>
          <a:xfrm>
            <a:off x="0" y="1773238"/>
            <a:ext cx="12192000" cy="3023914"/>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35" name="Google Shape;235;p20"/>
          <p:cNvSpPr>
            <a:spLocks noGrp="1"/>
          </p:cNvSpPr>
          <p:nvPr>
            <p:ph type="chart" idx="2"/>
          </p:nvPr>
        </p:nvSpPr>
        <p:spPr>
          <a:xfrm>
            <a:off x="6601524"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36" name="Google Shape;236;p20"/>
          <p:cNvSpPr txBox="1">
            <a:spLocks noGrp="1"/>
          </p:cNvSpPr>
          <p:nvPr>
            <p:ph type="body" idx="1"/>
          </p:nvPr>
        </p:nvSpPr>
        <p:spPr>
          <a:xfrm>
            <a:off x="911424"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p20"/>
          <p:cNvSpPr>
            <a:spLocks noGrp="1"/>
          </p:cNvSpPr>
          <p:nvPr>
            <p:ph type="chart" idx="3"/>
          </p:nvPr>
        </p:nvSpPr>
        <p:spPr>
          <a:xfrm>
            <a:off x="1235460"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38" name="Google Shape;238;p20"/>
          <p:cNvSpPr txBox="1">
            <a:spLocks noGrp="1"/>
          </p:cNvSpPr>
          <p:nvPr>
            <p:ph type="body" idx="4"/>
          </p:nvPr>
        </p:nvSpPr>
        <p:spPr>
          <a:xfrm>
            <a:off x="1702767"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 name="Google Shape;239;p20"/>
          <p:cNvSpPr txBox="1">
            <a:spLocks noGrp="1"/>
          </p:cNvSpPr>
          <p:nvPr>
            <p:ph type="body" idx="5"/>
          </p:nvPr>
        </p:nvSpPr>
        <p:spPr>
          <a:xfrm>
            <a:off x="3594456"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 name="Google Shape;240;p20"/>
          <p:cNvSpPr>
            <a:spLocks noGrp="1"/>
          </p:cNvSpPr>
          <p:nvPr>
            <p:ph type="chart" idx="6"/>
          </p:nvPr>
        </p:nvSpPr>
        <p:spPr>
          <a:xfrm>
            <a:off x="3918492"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41" name="Google Shape;241;p20"/>
          <p:cNvSpPr txBox="1">
            <a:spLocks noGrp="1"/>
          </p:cNvSpPr>
          <p:nvPr>
            <p:ph type="body" idx="7"/>
          </p:nvPr>
        </p:nvSpPr>
        <p:spPr>
          <a:xfrm>
            <a:off x="4379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20"/>
          <p:cNvSpPr txBox="1">
            <a:spLocks noGrp="1"/>
          </p:cNvSpPr>
          <p:nvPr>
            <p:ph type="body" idx="8"/>
          </p:nvPr>
        </p:nvSpPr>
        <p:spPr>
          <a:xfrm>
            <a:off x="6277488"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20"/>
          <p:cNvSpPr txBox="1">
            <a:spLocks noGrp="1"/>
          </p:cNvSpPr>
          <p:nvPr>
            <p:ph type="body" idx="9"/>
          </p:nvPr>
        </p:nvSpPr>
        <p:spPr>
          <a:xfrm>
            <a:off x="7046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20"/>
          <p:cNvSpPr>
            <a:spLocks noGrp="1"/>
          </p:cNvSpPr>
          <p:nvPr>
            <p:ph type="chart" idx="13"/>
          </p:nvPr>
        </p:nvSpPr>
        <p:spPr>
          <a:xfrm>
            <a:off x="9284556"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45" name="Google Shape;245;p20"/>
          <p:cNvSpPr txBox="1">
            <a:spLocks noGrp="1"/>
          </p:cNvSpPr>
          <p:nvPr>
            <p:ph type="body" idx="14"/>
          </p:nvPr>
        </p:nvSpPr>
        <p:spPr>
          <a:xfrm>
            <a:off x="8960520"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20"/>
          <p:cNvSpPr txBox="1">
            <a:spLocks noGrp="1"/>
          </p:cNvSpPr>
          <p:nvPr>
            <p:ph type="body" idx="15"/>
          </p:nvPr>
        </p:nvSpPr>
        <p:spPr>
          <a:xfrm>
            <a:off x="97518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20"/>
          <p:cNvSpPr txBox="1">
            <a:spLocks noGrp="1"/>
          </p:cNvSpPr>
          <p:nvPr>
            <p:ph type="body" idx="16"/>
          </p:nvPr>
        </p:nvSpPr>
        <p:spPr>
          <a:xfrm>
            <a:off x="1127448" y="5308653"/>
            <a:ext cx="1656184" cy="576064"/>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rgbClr val="2B0A3D"/>
              </a:buClr>
              <a:buSzPts val="2800"/>
              <a:buNone/>
              <a:defRPr sz="2800" b="1">
                <a:solidFill>
                  <a:srgbClr val="2B0A3D"/>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20"/>
          <p:cNvSpPr txBox="1">
            <a:spLocks noGrp="1"/>
          </p:cNvSpPr>
          <p:nvPr>
            <p:ph type="body" idx="17"/>
          </p:nvPr>
        </p:nvSpPr>
        <p:spPr>
          <a:xfrm>
            <a:off x="2883395" y="5163112"/>
            <a:ext cx="8399412" cy="8671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p20"/>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2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51" name="Google Shape;251;p2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52" name="Google Shape;252;p2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53" name="Google Shape;253;p2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columns">
  <p:cSld name="3 columns">
    <p:bg>
      <p:bgPr>
        <a:solidFill>
          <a:schemeClr val="lt1"/>
        </a:solidFill>
        <a:effectLst/>
      </p:bgPr>
    </p:bg>
    <p:spTree>
      <p:nvGrpSpPr>
        <p:cNvPr id="1" name="Shape 254"/>
        <p:cNvGrpSpPr/>
        <p:nvPr/>
      </p:nvGrpSpPr>
      <p:grpSpPr>
        <a:xfrm>
          <a:off x="0" y="0"/>
          <a:ext cx="0" cy="0"/>
          <a:chOff x="0" y="0"/>
          <a:chExt cx="0" cy="0"/>
        </a:xfrm>
      </p:grpSpPr>
      <p:pic>
        <p:nvPicPr>
          <p:cNvPr id="255" name="Google Shape;255;p21"/>
          <p:cNvPicPr preferRelativeResize="0"/>
          <p:nvPr/>
        </p:nvPicPr>
        <p:blipFill rotWithShape="1">
          <a:blip r:embed="rId2">
            <a:alphaModFix/>
          </a:blip>
          <a:srcRect/>
          <a:stretch/>
        </p:blipFill>
        <p:spPr>
          <a:xfrm rot="-5400000">
            <a:off x="8823521" y="-1667562"/>
            <a:ext cx="1706401" cy="5030555"/>
          </a:xfrm>
          <a:prstGeom prst="rect">
            <a:avLst/>
          </a:prstGeom>
          <a:noFill/>
          <a:ln>
            <a:noFill/>
          </a:ln>
        </p:spPr>
      </p:pic>
      <p:sp>
        <p:nvSpPr>
          <p:cNvPr id="256" name="Google Shape;256;p21"/>
          <p:cNvSpPr/>
          <p:nvPr/>
        </p:nvSpPr>
        <p:spPr>
          <a:xfrm>
            <a:off x="407988"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57" name="Google Shape;257;p21"/>
          <p:cNvSpPr/>
          <p:nvPr/>
        </p:nvSpPr>
        <p:spPr>
          <a:xfrm>
            <a:off x="4333875"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58" name="Google Shape;258;p21"/>
          <p:cNvSpPr/>
          <p:nvPr/>
        </p:nvSpPr>
        <p:spPr>
          <a:xfrm>
            <a:off x="8259763" y="2406300"/>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59" name="Google Shape;259;p21"/>
          <p:cNvSpPr txBox="1">
            <a:spLocks noGrp="1"/>
          </p:cNvSpPr>
          <p:nvPr>
            <p:ph type="body" idx="1"/>
          </p:nvPr>
        </p:nvSpPr>
        <p:spPr>
          <a:xfrm>
            <a:off x="725016"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21"/>
          <p:cNvSpPr txBox="1">
            <a:spLocks noGrp="1"/>
          </p:cNvSpPr>
          <p:nvPr>
            <p:ph type="body" idx="2"/>
          </p:nvPr>
        </p:nvSpPr>
        <p:spPr>
          <a:xfrm>
            <a:off x="72501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18181"/>
              </a:lnSpc>
              <a:spcBef>
                <a:spcPts val="600"/>
              </a:spcBef>
              <a:spcAft>
                <a:spcPts val="0"/>
              </a:spcAft>
              <a:buSzPts val="1100"/>
              <a:buChar char="•"/>
              <a:defRPr sz="1100"/>
            </a:lvl3pPr>
            <a:lvl4pPr marL="1828800" lvl="3" indent="-292100" algn="l">
              <a:lnSpc>
                <a:spcPct val="12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 name="Google Shape;261;p21"/>
          <p:cNvSpPr txBox="1">
            <a:spLocks noGrp="1"/>
          </p:cNvSpPr>
          <p:nvPr>
            <p:ph type="body" idx="3"/>
          </p:nvPr>
        </p:nvSpPr>
        <p:spPr>
          <a:xfrm>
            <a:off x="4650903"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FF304C"/>
              </a:buClr>
              <a:buSzPts val="1600"/>
              <a:buNone/>
              <a:defRPr sz="1600" b="1">
                <a:solidFill>
                  <a:srgbClr val="FF304C"/>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21"/>
          <p:cNvSpPr txBox="1">
            <a:spLocks noGrp="1"/>
          </p:cNvSpPr>
          <p:nvPr>
            <p:ph type="body" idx="4"/>
          </p:nvPr>
        </p:nvSpPr>
        <p:spPr>
          <a:xfrm>
            <a:off x="8576791"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21"/>
          <p:cNvSpPr txBox="1">
            <a:spLocks noGrp="1"/>
          </p:cNvSpPr>
          <p:nvPr>
            <p:ph type="body" idx="5"/>
          </p:nvPr>
        </p:nvSpPr>
        <p:spPr>
          <a:xfrm>
            <a:off x="8498131" y="295729"/>
            <a:ext cx="2927906" cy="876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100000"/>
              </a:lnSpc>
              <a:spcBef>
                <a:spcPts val="600"/>
              </a:spcBef>
              <a:spcAft>
                <a:spcPts val="0"/>
              </a:spcAft>
              <a:buSzPts val="1600"/>
              <a:buChar char="▪"/>
              <a:defRPr sz="1600"/>
            </a:lvl2pPr>
            <a:lvl3pPr marL="1371600" lvl="2" indent="-330200" algn="l">
              <a:lnSpc>
                <a:spcPct val="100000"/>
              </a:lnSpc>
              <a:spcBef>
                <a:spcPts val="600"/>
              </a:spcBef>
              <a:spcAft>
                <a:spcPts val="0"/>
              </a:spcAft>
              <a:buSzPts val="1600"/>
              <a:buChar char="•"/>
              <a:defRPr sz="1600"/>
            </a:lvl3pPr>
            <a:lvl4pPr marL="1828800" lvl="3" indent="-330200" algn="l">
              <a:lnSpc>
                <a:spcPct val="100000"/>
              </a:lnSpc>
              <a:spcBef>
                <a:spcPts val="600"/>
              </a:spcBef>
              <a:spcAft>
                <a:spcPts val="0"/>
              </a:spcAft>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64" name="Google Shape;264;p21"/>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sp>
        <p:nvSpPr>
          <p:cNvPr id="265" name="Google Shape;265;p21"/>
          <p:cNvSpPr txBox="1">
            <a:spLocks noGrp="1"/>
          </p:cNvSpPr>
          <p:nvPr>
            <p:ph type="title"/>
          </p:nvPr>
        </p:nvSpPr>
        <p:spPr>
          <a:xfrm>
            <a:off x="407988" y="404813"/>
            <a:ext cx="6477232"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6" name="Google Shape;266;p2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67" name="Google Shape;267;p2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68" name="Google Shape;268;p21">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69" name="Google Shape;269;p2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270" name="Google Shape;270;p21"/>
          <p:cNvSpPr txBox="1">
            <a:spLocks noGrp="1"/>
          </p:cNvSpPr>
          <p:nvPr>
            <p:ph type="body" idx="6"/>
          </p:nvPr>
        </p:nvSpPr>
        <p:spPr>
          <a:xfrm>
            <a:off x="4666878"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4"/>
              </a:buClr>
              <a:buSzPts val="1200"/>
              <a:buChar char="▪"/>
              <a:defRPr sz="1200"/>
            </a:lvl2pPr>
            <a:lvl3pPr marL="1371600" lvl="2" indent="-298450" algn="l">
              <a:lnSpc>
                <a:spcPct val="118181"/>
              </a:lnSpc>
              <a:spcBef>
                <a:spcPts val="600"/>
              </a:spcBef>
              <a:spcAft>
                <a:spcPts val="0"/>
              </a:spcAft>
              <a:buClr>
                <a:schemeClr val="accent4"/>
              </a:buClr>
              <a:buSzPts val="1100"/>
              <a:buChar char="•"/>
              <a:defRPr sz="1100"/>
            </a:lvl3pPr>
            <a:lvl4pPr marL="1828800" lvl="3" indent="-292100" algn="l">
              <a:lnSpc>
                <a:spcPct val="120000"/>
              </a:lnSpc>
              <a:spcBef>
                <a:spcPts val="600"/>
              </a:spcBef>
              <a:spcAft>
                <a:spcPts val="0"/>
              </a:spcAft>
              <a:buClr>
                <a:schemeClr val="accent4"/>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1" name="Google Shape;271;p21"/>
          <p:cNvSpPr txBox="1">
            <a:spLocks noGrp="1"/>
          </p:cNvSpPr>
          <p:nvPr>
            <p:ph type="body" idx="7"/>
          </p:nvPr>
        </p:nvSpPr>
        <p:spPr>
          <a:xfrm>
            <a:off x="859276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3"/>
              </a:buClr>
              <a:buSzPts val="1200"/>
              <a:buChar char="▪"/>
              <a:defRPr sz="1200"/>
            </a:lvl2pPr>
            <a:lvl3pPr marL="1371600" lvl="2" indent="-298450" algn="l">
              <a:lnSpc>
                <a:spcPct val="118181"/>
              </a:lnSpc>
              <a:spcBef>
                <a:spcPts val="600"/>
              </a:spcBef>
              <a:spcAft>
                <a:spcPts val="0"/>
              </a:spcAft>
              <a:buClr>
                <a:schemeClr val="accent3"/>
              </a:buClr>
              <a:buSzPts val="1100"/>
              <a:buChar char="•"/>
              <a:defRPr sz="1100"/>
            </a:lvl3pPr>
            <a:lvl4pPr marL="1828800" lvl="3" indent="-292100" algn="l">
              <a:lnSpc>
                <a:spcPct val="120000"/>
              </a:lnSpc>
              <a:spcBef>
                <a:spcPts val="600"/>
              </a:spcBef>
              <a:spcAft>
                <a:spcPts val="0"/>
              </a:spcAft>
              <a:buClr>
                <a:schemeClr val="accent3"/>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Opener4">
  <p:cSld name="Section Opener4">
    <p:spTree>
      <p:nvGrpSpPr>
        <p:cNvPr id="1" name="Shape 19"/>
        <p:cNvGrpSpPr/>
        <p:nvPr/>
      </p:nvGrpSpPr>
      <p:grpSpPr>
        <a:xfrm>
          <a:off x="0" y="0"/>
          <a:ext cx="0" cy="0"/>
          <a:chOff x="0" y="0"/>
          <a:chExt cx="0" cy="0"/>
        </a:xfrm>
      </p:grpSpPr>
      <p:sp>
        <p:nvSpPr>
          <p:cNvPr id="20" name="Google Shape;20;p3"/>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1" name="Google Shape;21;p3"/>
          <p:cNvSpPr/>
          <p:nvPr/>
        </p:nvSpPr>
        <p:spPr>
          <a:xfrm>
            <a:off x="-312712" y="0"/>
            <a:ext cx="8760296" cy="8102938"/>
          </a:xfrm>
          <a:custGeom>
            <a:avLst/>
            <a:gdLst/>
            <a:ahLst/>
            <a:cxnLst/>
            <a:rect l="l" t="t" r="r" b="b"/>
            <a:pathLst>
              <a:path w="1637" h="1514" extrusionOk="0">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 name="Google Shape;22;p3"/>
          <p:cNvSpPr>
            <a:spLocks noGrp="1"/>
          </p:cNvSpPr>
          <p:nvPr>
            <p:ph type="pic" idx="2"/>
          </p:nvPr>
        </p:nvSpPr>
        <p:spPr>
          <a:xfrm>
            <a:off x="4943872" y="-1634"/>
            <a:ext cx="7248128" cy="685958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23" name="Google Shape;23;p3"/>
          <p:cNvPicPr preferRelativeResize="0"/>
          <p:nvPr/>
        </p:nvPicPr>
        <p:blipFill rotWithShape="1">
          <a:blip r:embed="rId2">
            <a:alphaModFix/>
          </a:blip>
          <a:srcRect l="9322" r="9322"/>
          <a:stretch/>
        </p:blipFill>
        <p:spPr>
          <a:xfrm>
            <a:off x="2273300" y="-1588"/>
            <a:ext cx="9918700" cy="6859588"/>
          </a:xfrm>
          <a:prstGeom prst="rect">
            <a:avLst/>
          </a:prstGeom>
          <a:noFill/>
          <a:ln>
            <a:noFill/>
          </a:ln>
        </p:spPr>
      </p:pic>
      <p:sp>
        <p:nvSpPr>
          <p:cNvPr id="24" name="Google Shape;24;p3"/>
          <p:cNvSpPr txBox="1">
            <a:spLocks noGrp="1"/>
          </p:cNvSpPr>
          <p:nvPr>
            <p:ph type="body" idx="1"/>
          </p:nvPr>
        </p:nvSpPr>
        <p:spPr>
          <a:xfrm>
            <a:off x="407988" y="434513"/>
            <a:ext cx="5471988" cy="1698343"/>
          </a:xfrm>
          <a:prstGeom prst="rect">
            <a:avLst/>
          </a:prstGeom>
          <a:noFill/>
          <a:ln>
            <a:noFill/>
          </a:ln>
        </p:spPr>
        <p:txBody>
          <a:bodyPr spcFirstLastPara="1" wrap="square" lIns="0" tIns="0" rIns="0" bIns="0" anchor="b" anchorCtr="0">
            <a:noAutofit/>
          </a:bodyPr>
          <a:lstStyle>
            <a:lvl1pPr marL="457200" lvl="0" indent="-228600" algn="l">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 name="Google Shape;25;p3"/>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bullets with highlights">
  <p:cSld name="3 bullets with highlights">
    <p:bg>
      <p:bgPr>
        <a:solidFill>
          <a:schemeClr val="lt1"/>
        </a:solidFill>
        <a:effectLst/>
      </p:bgPr>
    </p:bg>
    <p:spTree>
      <p:nvGrpSpPr>
        <p:cNvPr id="1" name="Shape 272"/>
        <p:cNvGrpSpPr/>
        <p:nvPr/>
      </p:nvGrpSpPr>
      <p:grpSpPr>
        <a:xfrm>
          <a:off x="0" y="0"/>
          <a:ext cx="0" cy="0"/>
          <a:chOff x="0" y="0"/>
          <a:chExt cx="0" cy="0"/>
        </a:xfrm>
      </p:grpSpPr>
      <p:sp>
        <p:nvSpPr>
          <p:cNvPr id="273" name="Google Shape;273;p22"/>
          <p:cNvSpPr/>
          <p:nvPr/>
        </p:nvSpPr>
        <p:spPr>
          <a:xfrm>
            <a:off x="5563594" y="4734095"/>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74" name="Google Shape;274;p22"/>
          <p:cNvSpPr/>
          <p:nvPr/>
        </p:nvSpPr>
        <p:spPr>
          <a:xfrm>
            <a:off x="5563595" y="2944149"/>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75" name="Google Shape;275;p22"/>
          <p:cNvSpPr/>
          <p:nvPr/>
        </p:nvSpPr>
        <p:spPr>
          <a:xfrm>
            <a:off x="5516146" y="1186056"/>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76" name="Google Shape;276;p22"/>
          <p:cNvSpPr/>
          <p:nvPr/>
        </p:nvSpPr>
        <p:spPr>
          <a:xfrm>
            <a:off x="-1" y="0"/>
            <a:ext cx="4749299"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277" name="Google Shape;277;p22"/>
          <p:cNvPicPr preferRelativeResize="0"/>
          <p:nvPr/>
        </p:nvPicPr>
        <p:blipFill rotWithShape="1">
          <a:blip r:embed="rId2">
            <a:alphaModFix/>
          </a:blip>
          <a:srcRect t="7668"/>
          <a:stretch/>
        </p:blipFill>
        <p:spPr>
          <a:xfrm rot="-3578492">
            <a:off x="-510401" y="-999749"/>
            <a:ext cx="4694967" cy="4418573"/>
          </a:xfrm>
          <a:custGeom>
            <a:avLst/>
            <a:gdLst/>
            <a:ahLst/>
            <a:cxnLst/>
            <a:rect l="l" t="t" r="r" b="b"/>
            <a:pathLst>
              <a:path w="6728158" h="6332069" extrusionOk="0">
                <a:moveTo>
                  <a:pt x="0" y="6332069"/>
                </a:moveTo>
                <a:lnTo>
                  <a:pt x="6728158" y="6332069"/>
                </a:lnTo>
                <a:lnTo>
                  <a:pt x="6728158" y="5480387"/>
                </a:lnTo>
                <a:lnTo>
                  <a:pt x="3518172" y="0"/>
                </a:lnTo>
                <a:lnTo>
                  <a:pt x="0" y="2060673"/>
                </a:lnTo>
                <a:close/>
              </a:path>
            </a:pathLst>
          </a:custGeom>
          <a:noFill/>
          <a:ln>
            <a:noFill/>
          </a:ln>
        </p:spPr>
      </p:pic>
      <p:sp>
        <p:nvSpPr>
          <p:cNvPr id="278" name="Google Shape;278;p22"/>
          <p:cNvSpPr txBox="1">
            <a:spLocks noGrp="1"/>
          </p:cNvSpPr>
          <p:nvPr>
            <p:ph type="body" idx="1"/>
          </p:nvPr>
        </p:nvSpPr>
        <p:spPr>
          <a:xfrm>
            <a:off x="5713875" y="1525457"/>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9" name="Google Shape;279;p22"/>
          <p:cNvSpPr txBox="1">
            <a:spLocks noGrp="1"/>
          </p:cNvSpPr>
          <p:nvPr>
            <p:ph type="body" idx="2"/>
          </p:nvPr>
        </p:nvSpPr>
        <p:spPr>
          <a:xfrm>
            <a:off x="5713875" y="3284120"/>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0" name="Google Shape;280;p22"/>
          <p:cNvSpPr txBox="1">
            <a:spLocks noGrp="1"/>
          </p:cNvSpPr>
          <p:nvPr>
            <p:ph type="body" idx="3"/>
          </p:nvPr>
        </p:nvSpPr>
        <p:spPr>
          <a:xfrm>
            <a:off x="5713875" y="5061942"/>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1" name="Google Shape;281;p22"/>
          <p:cNvSpPr txBox="1">
            <a:spLocks noGrp="1"/>
          </p:cNvSpPr>
          <p:nvPr>
            <p:ph type="body" idx="4"/>
          </p:nvPr>
        </p:nvSpPr>
        <p:spPr>
          <a:xfrm>
            <a:off x="426716" y="3367132"/>
            <a:ext cx="3670826" cy="2993216"/>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30200" algn="l">
              <a:lnSpc>
                <a:spcPct val="112500"/>
              </a:lnSpc>
              <a:spcBef>
                <a:spcPts val="600"/>
              </a:spcBef>
              <a:spcAft>
                <a:spcPts val="0"/>
              </a:spcAft>
              <a:buClr>
                <a:schemeClr val="accent3"/>
              </a:buClr>
              <a:buSzPts val="1600"/>
              <a:buChar char="▪"/>
              <a:defRPr sz="1600"/>
            </a:lvl2pPr>
            <a:lvl3pPr marL="1371600" lvl="2" indent="-317500" algn="l">
              <a:lnSpc>
                <a:spcPct val="114285"/>
              </a:lnSpc>
              <a:spcBef>
                <a:spcPts val="600"/>
              </a:spcBef>
              <a:spcAft>
                <a:spcPts val="0"/>
              </a:spcAft>
              <a:buClr>
                <a:schemeClr val="accent3"/>
              </a:buClr>
              <a:buSzPts val="1400"/>
              <a:buChar char="•"/>
              <a:defRPr sz="1400"/>
            </a:lvl3pPr>
            <a:lvl4pPr marL="1828800" lvl="3" indent="-304800" algn="l">
              <a:lnSpc>
                <a:spcPct val="116666"/>
              </a:lnSpc>
              <a:spcBef>
                <a:spcPts val="600"/>
              </a:spcBef>
              <a:spcAft>
                <a:spcPts val="0"/>
              </a:spcAft>
              <a:buClr>
                <a:schemeClr val="accent3"/>
              </a:buClr>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2" name="Google Shape;282;p22"/>
          <p:cNvSpPr txBox="1">
            <a:spLocks noGrp="1"/>
          </p:cNvSpPr>
          <p:nvPr>
            <p:ph type="title"/>
          </p:nvPr>
        </p:nvSpPr>
        <p:spPr>
          <a:xfrm>
            <a:off x="407988" y="404812"/>
            <a:ext cx="2663676" cy="158402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3" name="Google Shape;283;p22"/>
          <p:cNvSpPr txBox="1">
            <a:spLocks noGrp="1"/>
          </p:cNvSpPr>
          <p:nvPr>
            <p:ph type="body" idx="5"/>
          </p:nvPr>
        </p:nvSpPr>
        <p:spPr>
          <a:xfrm>
            <a:off x="6917889" y="825195"/>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p22"/>
          <p:cNvSpPr txBox="1">
            <a:spLocks noGrp="1"/>
          </p:cNvSpPr>
          <p:nvPr>
            <p:ph type="body" idx="6"/>
          </p:nvPr>
        </p:nvSpPr>
        <p:spPr>
          <a:xfrm>
            <a:off x="6917889" y="1268413"/>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5" name="Google Shape;285;p22"/>
          <p:cNvSpPr txBox="1">
            <a:spLocks noGrp="1"/>
          </p:cNvSpPr>
          <p:nvPr>
            <p:ph type="body" idx="7"/>
          </p:nvPr>
        </p:nvSpPr>
        <p:spPr>
          <a:xfrm>
            <a:off x="6917889" y="2583858"/>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6" name="Google Shape;286;p22"/>
          <p:cNvSpPr txBox="1">
            <a:spLocks noGrp="1"/>
          </p:cNvSpPr>
          <p:nvPr>
            <p:ph type="body" idx="8"/>
          </p:nvPr>
        </p:nvSpPr>
        <p:spPr>
          <a:xfrm>
            <a:off x="6917889" y="3027076"/>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7" name="Google Shape;287;p22"/>
          <p:cNvSpPr txBox="1">
            <a:spLocks noGrp="1"/>
          </p:cNvSpPr>
          <p:nvPr>
            <p:ph type="body" idx="9"/>
          </p:nvPr>
        </p:nvSpPr>
        <p:spPr>
          <a:xfrm>
            <a:off x="6917889" y="4361680"/>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8" name="Google Shape;288;p22"/>
          <p:cNvSpPr txBox="1">
            <a:spLocks noGrp="1"/>
          </p:cNvSpPr>
          <p:nvPr>
            <p:ph type="body" idx="13"/>
          </p:nvPr>
        </p:nvSpPr>
        <p:spPr>
          <a:xfrm>
            <a:off x="6917889" y="4804898"/>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9" name="Google Shape;289;p2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290" name="Google Shape;290;p22">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91" name="Google Shape;291;p22"/>
          <p:cNvSpPr/>
          <p:nvPr/>
        </p:nvSpPr>
        <p:spPr>
          <a:xfrm>
            <a:off x="9560327"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act information">
  <p:cSld name="Contact information">
    <p:spTree>
      <p:nvGrpSpPr>
        <p:cNvPr id="1" name="Shape 292"/>
        <p:cNvGrpSpPr/>
        <p:nvPr/>
      </p:nvGrpSpPr>
      <p:grpSpPr>
        <a:xfrm>
          <a:off x="0" y="0"/>
          <a:ext cx="0" cy="0"/>
          <a:chOff x="0" y="0"/>
          <a:chExt cx="0" cy="0"/>
        </a:xfrm>
      </p:grpSpPr>
      <p:sp>
        <p:nvSpPr>
          <p:cNvPr id="293" name="Google Shape;293;p23"/>
          <p:cNvSpPr>
            <a:spLocks noGrp="1"/>
          </p:cNvSpPr>
          <p:nvPr>
            <p:ph type="pic" idx="2"/>
          </p:nvPr>
        </p:nvSpPr>
        <p:spPr>
          <a:xfrm>
            <a:off x="624115" y="190341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4" name="Google Shape;294;p23"/>
          <p:cNvSpPr>
            <a:spLocks noGrp="1"/>
          </p:cNvSpPr>
          <p:nvPr>
            <p:ph type="pic" idx="3"/>
          </p:nvPr>
        </p:nvSpPr>
        <p:spPr>
          <a:xfrm>
            <a:off x="6455195" y="190341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5" name="Google Shape;295;p23"/>
          <p:cNvSpPr>
            <a:spLocks noGrp="1"/>
          </p:cNvSpPr>
          <p:nvPr>
            <p:ph type="pic" idx="4"/>
          </p:nvPr>
        </p:nvSpPr>
        <p:spPr>
          <a:xfrm>
            <a:off x="624115" y="437945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6" name="Google Shape;296;p23"/>
          <p:cNvSpPr>
            <a:spLocks noGrp="1"/>
          </p:cNvSpPr>
          <p:nvPr>
            <p:ph type="pic" idx="5"/>
          </p:nvPr>
        </p:nvSpPr>
        <p:spPr>
          <a:xfrm>
            <a:off x="6455195" y="437945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7" name="Google Shape;297;p2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8" name="Google Shape;298;p2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99" name="Google Shape;299;p2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00" name="Google Shape;300;p2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01" name="Google Shape;301;p2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302" name="Google Shape;302;p23"/>
          <p:cNvSpPr txBox="1">
            <a:spLocks noGrp="1"/>
          </p:cNvSpPr>
          <p:nvPr>
            <p:ph type="body" idx="1"/>
          </p:nvPr>
        </p:nvSpPr>
        <p:spPr>
          <a:xfrm>
            <a:off x="2207568"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3" name="Google Shape;303;p23"/>
          <p:cNvSpPr txBox="1">
            <a:spLocks noGrp="1"/>
          </p:cNvSpPr>
          <p:nvPr>
            <p:ph type="body" idx="6"/>
          </p:nvPr>
        </p:nvSpPr>
        <p:spPr>
          <a:xfrm>
            <a:off x="8040043"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4" name="Google Shape;304;p23"/>
          <p:cNvSpPr txBox="1">
            <a:spLocks noGrp="1"/>
          </p:cNvSpPr>
          <p:nvPr>
            <p:ph type="body" idx="7"/>
          </p:nvPr>
        </p:nvSpPr>
        <p:spPr>
          <a:xfrm>
            <a:off x="2207568"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5" name="Google Shape;305;p23"/>
          <p:cNvSpPr txBox="1">
            <a:spLocks noGrp="1"/>
          </p:cNvSpPr>
          <p:nvPr>
            <p:ph type="body" idx="8"/>
          </p:nvPr>
        </p:nvSpPr>
        <p:spPr>
          <a:xfrm>
            <a:off x="8040043"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act details">
  <p:cSld name="Contact details">
    <p:spTree>
      <p:nvGrpSpPr>
        <p:cNvPr id="1" name="Shape 306"/>
        <p:cNvGrpSpPr/>
        <p:nvPr/>
      </p:nvGrpSpPr>
      <p:grpSpPr>
        <a:xfrm>
          <a:off x="0" y="0"/>
          <a:ext cx="0" cy="0"/>
          <a:chOff x="0" y="0"/>
          <a:chExt cx="0" cy="0"/>
        </a:xfrm>
      </p:grpSpPr>
      <p:sp>
        <p:nvSpPr>
          <p:cNvPr id="307" name="Google Shape;307;p24"/>
          <p:cNvSpPr txBox="1">
            <a:spLocks noGrp="1"/>
          </p:cNvSpPr>
          <p:nvPr>
            <p:ph type="body" idx="1"/>
          </p:nvPr>
        </p:nvSpPr>
        <p:spPr>
          <a:xfrm>
            <a:off x="6638114" y="662159"/>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p24"/>
          <p:cNvSpPr txBox="1">
            <a:spLocks noGrp="1"/>
          </p:cNvSpPr>
          <p:nvPr>
            <p:ph type="body" idx="2"/>
          </p:nvPr>
        </p:nvSpPr>
        <p:spPr>
          <a:xfrm>
            <a:off x="6638114" y="4374297"/>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24"/>
          <p:cNvSpPr txBox="1">
            <a:spLocks noGrp="1"/>
          </p:cNvSpPr>
          <p:nvPr>
            <p:ph type="body" idx="3"/>
          </p:nvPr>
        </p:nvSpPr>
        <p:spPr>
          <a:xfrm>
            <a:off x="6638113" y="4810699"/>
            <a:ext cx="4883670" cy="171710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09090"/>
              </a:lnSpc>
              <a:spcBef>
                <a:spcPts val="600"/>
              </a:spcBef>
              <a:spcAft>
                <a:spcPts val="0"/>
              </a:spcAft>
              <a:buSzPts val="1100"/>
              <a:buChar char="•"/>
              <a:defRPr sz="1100"/>
            </a:lvl3pPr>
            <a:lvl4pPr marL="1828800" lvl="3" indent="-292100" algn="l">
              <a:lnSpc>
                <a:spcPct val="11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24"/>
          <p:cNvSpPr txBox="1">
            <a:spLocks noGrp="1"/>
          </p:cNvSpPr>
          <p:nvPr>
            <p:ph type="body" idx="4"/>
          </p:nvPr>
        </p:nvSpPr>
        <p:spPr>
          <a:xfrm>
            <a:off x="6638113"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24"/>
          <p:cNvSpPr txBox="1">
            <a:spLocks noGrp="1"/>
          </p:cNvSpPr>
          <p:nvPr>
            <p:ph type="body" idx="5"/>
          </p:nvPr>
        </p:nvSpPr>
        <p:spPr>
          <a:xfrm>
            <a:off x="9473096"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2" name="Google Shape;312;p24"/>
          <p:cNvSpPr txBox="1">
            <a:spLocks noGrp="1"/>
          </p:cNvSpPr>
          <p:nvPr>
            <p:ph type="body" idx="6"/>
          </p:nvPr>
        </p:nvSpPr>
        <p:spPr>
          <a:xfrm>
            <a:off x="6638113"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3" name="Google Shape;313;p24"/>
          <p:cNvSpPr txBox="1">
            <a:spLocks noGrp="1"/>
          </p:cNvSpPr>
          <p:nvPr>
            <p:ph type="body" idx="7"/>
          </p:nvPr>
        </p:nvSpPr>
        <p:spPr>
          <a:xfrm>
            <a:off x="9473096"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24"/>
          <p:cNvSpPr/>
          <p:nvPr/>
        </p:nvSpPr>
        <p:spPr>
          <a:xfrm>
            <a:off x="0" y="0"/>
            <a:ext cx="6314264" cy="6858000"/>
          </a:xfrm>
          <a:custGeom>
            <a:avLst/>
            <a:gdLst/>
            <a:ahLst/>
            <a:cxnLst/>
            <a:rect l="l" t="t" r="r" b="b"/>
            <a:pathLst>
              <a:path w="6314264" h="6850062" extrusionOk="0">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15" name="Google Shape;315;p24"/>
          <p:cNvSpPr/>
          <p:nvPr/>
        </p:nvSpPr>
        <p:spPr>
          <a:xfrm>
            <a:off x="5688408" y="4703082"/>
            <a:ext cx="414338" cy="339383"/>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316" name="Google Shape;316;p24"/>
          <p:cNvSpPr/>
          <p:nvPr/>
        </p:nvSpPr>
        <p:spPr>
          <a:xfrm>
            <a:off x="5471869" y="4458435"/>
            <a:ext cx="630877" cy="536142"/>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317" name="Google Shape;317;p24"/>
          <p:cNvSpPr txBox="1">
            <a:spLocks noGrp="1"/>
          </p:cNvSpPr>
          <p:nvPr>
            <p:ph type="body" idx="8"/>
          </p:nvPr>
        </p:nvSpPr>
        <p:spPr>
          <a:xfrm>
            <a:off x="412692" y="4869077"/>
            <a:ext cx="3344087" cy="1088820"/>
          </a:xfrm>
          <a:prstGeom prst="rect">
            <a:avLst/>
          </a:prstGeom>
          <a:noFill/>
          <a:ln>
            <a:noFill/>
          </a:ln>
        </p:spPr>
        <p:txBody>
          <a:bodyPr spcFirstLastPara="1" wrap="square" lIns="0" tIns="0" rIns="0" bIns="0" anchor="b" anchorCtr="0">
            <a:noAutofit/>
          </a:bodyPr>
          <a:lstStyle>
            <a:lvl1pPr marL="457200" lvl="0" indent="-228600" algn="l">
              <a:lnSpc>
                <a:spcPct val="114285"/>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8" name="Google Shape;318;p2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19" name="Google Shape;319;p24"/>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320" name="Google Shape;320;p2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321" name="Google Shape;321;p2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xt with Shapes - Layout4">
  <p:cSld name="Text with Shapes - Layout4">
    <p:bg>
      <p:bgPr>
        <a:solidFill>
          <a:schemeClr val="lt1"/>
        </a:solidFill>
        <a:effectLst/>
      </p:bgPr>
    </p:bg>
    <p:spTree>
      <p:nvGrpSpPr>
        <p:cNvPr id="1" name="Shape 322"/>
        <p:cNvGrpSpPr/>
        <p:nvPr/>
      </p:nvGrpSpPr>
      <p:grpSpPr>
        <a:xfrm>
          <a:off x="0" y="0"/>
          <a:ext cx="0" cy="0"/>
          <a:chOff x="0" y="0"/>
          <a:chExt cx="0" cy="0"/>
        </a:xfrm>
      </p:grpSpPr>
      <p:pic>
        <p:nvPicPr>
          <p:cNvPr id="323" name="Google Shape;323;p25"/>
          <p:cNvPicPr preferRelativeResize="0"/>
          <p:nvPr/>
        </p:nvPicPr>
        <p:blipFill rotWithShape="1">
          <a:blip r:embed="rId2">
            <a:alphaModFix/>
          </a:blip>
          <a:srcRect t="9060"/>
          <a:stretch/>
        </p:blipFill>
        <p:spPr>
          <a:xfrm flipH="1">
            <a:off x="0" y="0"/>
            <a:ext cx="6728158" cy="6236668"/>
          </a:xfrm>
          <a:prstGeom prst="rect">
            <a:avLst/>
          </a:prstGeom>
          <a:noFill/>
          <a:ln>
            <a:noFill/>
          </a:ln>
        </p:spPr>
      </p:pic>
      <p:sp>
        <p:nvSpPr>
          <p:cNvPr id="324" name="Google Shape;324;p25"/>
          <p:cNvSpPr txBox="1">
            <a:spLocks noGrp="1"/>
          </p:cNvSpPr>
          <p:nvPr>
            <p:ph type="body" idx="1"/>
          </p:nvPr>
        </p:nvSpPr>
        <p:spPr>
          <a:xfrm>
            <a:off x="407988" y="2439343"/>
            <a:ext cx="4940178" cy="1008112"/>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5" name="Google Shape;325;p25"/>
          <p:cNvSpPr txBox="1">
            <a:spLocks noGrp="1"/>
          </p:cNvSpPr>
          <p:nvPr>
            <p:ph type="body" idx="2"/>
          </p:nvPr>
        </p:nvSpPr>
        <p:spPr>
          <a:xfrm>
            <a:off x="7896200" y="140492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6" name="Google Shape;326;p25"/>
          <p:cNvSpPr txBox="1">
            <a:spLocks noGrp="1"/>
          </p:cNvSpPr>
          <p:nvPr>
            <p:ph type="body" idx="3"/>
          </p:nvPr>
        </p:nvSpPr>
        <p:spPr>
          <a:xfrm>
            <a:off x="7896200" y="5918247"/>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7" name="Google Shape;327;p25"/>
          <p:cNvSpPr txBox="1">
            <a:spLocks noGrp="1"/>
          </p:cNvSpPr>
          <p:nvPr>
            <p:ph type="body" idx="4"/>
          </p:nvPr>
        </p:nvSpPr>
        <p:spPr>
          <a:xfrm>
            <a:off x="7896200" y="501558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8" name="Google Shape;328;p25"/>
          <p:cNvSpPr txBox="1">
            <a:spLocks noGrp="1"/>
          </p:cNvSpPr>
          <p:nvPr>
            <p:ph type="body" idx="5"/>
          </p:nvPr>
        </p:nvSpPr>
        <p:spPr>
          <a:xfrm>
            <a:off x="7896200" y="411291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9" name="Google Shape;329;p25"/>
          <p:cNvSpPr txBox="1">
            <a:spLocks noGrp="1"/>
          </p:cNvSpPr>
          <p:nvPr>
            <p:ph type="body" idx="6"/>
          </p:nvPr>
        </p:nvSpPr>
        <p:spPr>
          <a:xfrm>
            <a:off x="7896200" y="321025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0" name="Google Shape;330;p25"/>
          <p:cNvSpPr txBox="1">
            <a:spLocks noGrp="1"/>
          </p:cNvSpPr>
          <p:nvPr>
            <p:ph type="body" idx="7"/>
          </p:nvPr>
        </p:nvSpPr>
        <p:spPr>
          <a:xfrm>
            <a:off x="7896200" y="230758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1" name="Google Shape;331;p25"/>
          <p:cNvSpPr txBox="1">
            <a:spLocks noGrp="1"/>
          </p:cNvSpPr>
          <p:nvPr>
            <p:ph type="title"/>
          </p:nvPr>
        </p:nvSpPr>
        <p:spPr>
          <a:xfrm>
            <a:off x="407988" y="1447298"/>
            <a:ext cx="5471988"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2" name="Google Shape;332;p2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33" name="Google Shape;333;p2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34" name="Google Shape;334;p25">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35" name="Google Shape;335;p2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columns with signature circle">
  <p:cSld name="3-columns with signature circle">
    <p:bg>
      <p:bgPr>
        <a:solidFill>
          <a:schemeClr val="lt1"/>
        </a:solidFill>
        <a:effectLst/>
      </p:bgPr>
    </p:bg>
    <p:spTree>
      <p:nvGrpSpPr>
        <p:cNvPr id="1" name="Shape 336"/>
        <p:cNvGrpSpPr/>
        <p:nvPr/>
      </p:nvGrpSpPr>
      <p:grpSpPr>
        <a:xfrm>
          <a:off x="0" y="0"/>
          <a:ext cx="0" cy="0"/>
          <a:chOff x="0" y="0"/>
          <a:chExt cx="0" cy="0"/>
        </a:xfrm>
      </p:grpSpPr>
      <p:sp>
        <p:nvSpPr>
          <p:cNvPr id="337" name="Google Shape;337;p26"/>
          <p:cNvSpPr/>
          <p:nvPr/>
        </p:nvSpPr>
        <p:spPr>
          <a:xfrm>
            <a:off x="998106" y="2708995"/>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38" name="Google Shape;338;p26"/>
          <p:cNvSpPr/>
          <p:nvPr/>
        </p:nvSpPr>
        <p:spPr>
          <a:xfrm>
            <a:off x="4601266"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39" name="Google Shape;339;p26"/>
          <p:cNvSpPr/>
          <p:nvPr/>
        </p:nvSpPr>
        <p:spPr>
          <a:xfrm>
            <a:off x="8204425"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40" name="Google Shape;340;p26"/>
          <p:cNvSpPr/>
          <p:nvPr/>
        </p:nvSpPr>
        <p:spPr>
          <a:xfrm>
            <a:off x="8674834"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41" name="Google Shape;341;p26"/>
          <p:cNvSpPr/>
          <p:nvPr/>
        </p:nvSpPr>
        <p:spPr>
          <a:xfrm>
            <a:off x="507167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42" name="Google Shape;342;p26"/>
          <p:cNvSpPr/>
          <p:nvPr/>
        </p:nvSpPr>
        <p:spPr>
          <a:xfrm>
            <a:off x="146851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1">
              <a:solidFill>
                <a:schemeClr val="lt1"/>
              </a:solidFill>
              <a:latin typeface="Verdana"/>
              <a:ea typeface="Verdana"/>
              <a:cs typeface="Verdana"/>
              <a:sym typeface="Verdana"/>
            </a:endParaRPr>
          </a:p>
        </p:txBody>
      </p:sp>
      <p:sp>
        <p:nvSpPr>
          <p:cNvPr id="343" name="Google Shape;343;p26"/>
          <p:cNvSpPr txBox="1">
            <a:spLocks noGrp="1"/>
          </p:cNvSpPr>
          <p:nvPr>
            <p:ph type="body" idx="1"/>
          </p:nvPr>
        </p:nvSpPr>
        <p:spPr>
          <a:xfrm>
            <a:off x="1678985" y="249237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4" name="Google Shape;344;p26"/>
          <p:cNvSpPr txBox="1">
            <a:spLocks noGrp="1"/>
          </p:cNvSpPr>
          <p:nvPr>
            <p:ph type="body" idx="2"/>
          </p:nvPr>
        </p:nvSpPr>
        <p:spPr>
          <a:xfrm>
            <a:off x="5282145" y="2492896"/>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5" name="Google Shape;345;p26"/>
          <p:cNvSpPr txBox="1">
            <a:spLocks noGrp="1"/>
          </p:cNvSpPr>
          <p:nvPr>
            <p:ph type="body" idx="3"/>
          </p:nvPr>
        </p:nvSpPr>
        <p:spPr>
          <a:xfrm>
            <a:off x="8885304" y="246585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26"/>
          <p:cNvSpPr txBox="1">
            <a:spLocks noGrp="1"/>
          </p:cNvSpPr>
          <p:nvPr>
            <p:ph type="body" idx="4"/>
          </p:nvPr>
        </p:nvSpPr>
        <p:spPr>
          <a:xfrm>
            <a:off x="1138441" y="4005263"/>
            <a:ext cx="2736850" cy="647700"/>
          </a:xfrm>
          <a:prstGeom prst="rect">
            <a:avLst/>
          </a:prstGeom>
          <a:noFill/>
          <a:ln>
            <a:noFill/>
          </a:ln>
        </p:spPr>
        <p:txBody>
          <a:bodyPr spcFirstLastPara="1" wrap="square" lIns="0" tIns="0" rIns="0" bIns="0" anchor="t" anchorCtr="0">
            <a:no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7" name="Google Shape;347;p26"/>
          <p:cNvSpPr txBox="1">
            <a:spLocks noGrp="1"/>
          </p:cNvSpPr>
          <p:nvPr>
            <p:ph type="body" idx="5"/>
          </p:nvPr>
        </p:nvSpPr>
        <p:spPr>
          <a:xfrm>
            <a:off x="4741601" y="4005064"/>
            <a:ext cx="2736850" cy="647700"/>
          </a:xfrm>
          <a:prstGeom prst="rect">
            <a:avLst/>
          </a:prstGeom>
          <a:noFill/>
          <a:ln>
            <a:noFill/>
          </a:ln>
        </p:spPr>
        <p:txBody>
          <a:bodyPr spcFirstLastPara="1" wrap="square" lIns="0" tIns="0" rIns="0" bIns="0" anchor="t" anchorCtr="0">
            <a:no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8" name="Google Shape;348;p26"/>
          <p:cNvSpPr txBox="1">
            <a:spLocks noGrp="1"/>
          </p:cNvSpPr>
          <p:nvPr>
            <p:ph type="body" idx="6"/>
          </p:nvPr>
        </p:nvSpPr>
        <p:spPr>
          <a:xfrm>
            <a:off x="8344760" y="4005064"/>
            <a:ext cx="2736850" cy="647700"/>
          </a:xfrm>
          <a:prstGeom prst="rect">
            <a:avLst/>
          </a:prstGeom>
          <a:noFill/>
          <a:ln>
            <a:noFill/>
          </a:ln>
        </p:spPr>
        <p:txBody>
          <a:bodyPr spcFirstLastPara="1" wrap="square" lIns="0" tIns="0" rIns="0" bIns="0" anchor="t" anchorCtr="0">
            <a:no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9" name="Google Shape;349;p26"/>
          <p:cNvSpPr txBox="1">
            <a:spLocks noGrp="1"/>
          </p:cNvSpPr>
          <p:nvPr>
            <p:ph type="body" idx="7"/>
          </p:nvPr>
        </p:nvSpPr>
        <p:spPr>
          <a:xfrm>
            <a:off x="8344760" y="4941888"/>
            <a:ext cx="2736850" cy="93503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0" name="Google Shape;350;p26"/>
          <p:cNvSpPr txBox="1">
            <a:spLocks noGrp="1"/>
          </p:cNvSpPr>
          <p:nvPr>
            <p:ph type="body" idx="8"/>
          </p:nvPr>
        </p:nvSpPr>
        <p:spPr>
          <a:xfrm>
            <a:off x="4741601" y="4919315"/>
            <a:ext cx="2736850" cy="93503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1" name="Google Shape;351;p26"/>
          <p:cNvSpPr txBox="1">
            <a:spLocks noGrp="1"/>
          </p:cNvSpPr>
          <p:nvPr>
            <p:ph type="body" idx="9"/>
          </p:nvPr>
        </p:nvSpPr>
        <p:spPr>
          <a:xfrm>
            <a:off x="1138441" y="4919315"/>
            <a:ext cx="2736850" cy="93503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2" name="Google Shape;352;p2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3" name="Google Shape;353;p2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54" name="Google Shape;354;p2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55" name="Google Shape;355;p2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56" name="Google Shape;356;p2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with Shapes - Layout5">
  <p:cSld name="Text with Shapes - Layout5">
    <p:bg>
      <p:bgPr>
        <a:solidFill>
          <a:schemeClr val="lt1"/>
        </a:solidFill>
        <a:effectLst/>
      </p:bgPr>
    </p:bg>
    <p:spTree>
      <p:nvGrpSpPr>
        <p:cNvPr id="1" name="Shape 357"/>
        <p:cNvGrpSpPr/>
        <p:nvPr/>
      </p:nvGrpSpPr>
      <p:grpSpPr>
        <a:xfrm>
          <a:off x="0" y="0"/>
          <a:ext cx="0" cy="0"/>
          <a:chOff x="0" y="0"/>
          <a:chExt cx="0" cy="0"/>
        </a:xfrm>
      </p:grpSpPr>
      <p:sp>
        <p:nvSpPr>
          <p:cNvPr id="358" name="Google Shape;358;p27"/>
          <p:cNvSpPr/>
          <p:nvPr/>
        </p:nvSpPr>
        <p:spPr>
          <a:xfrm>
            <a:off x="0" y="4437112"/>
            <a:ext cx="12192000" cy="2420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59" name="Google Shape;359;p27"/>
          <p:cNvSpPr txBox="1">
            <a:spLocks noGrp="1"/>
          </p:cNvSpPr>
          <p:nvPr>
            <p:ph type="body" idx="1"/>
          </p:nvPr>
        </p:nvSpPr>
        <p:spPr>
          <a:xfrm>
            <a:off x="407988" y="1700808"/>
            <a:ext cx="5832475" cy="432048"/>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a:solidFill>
                  <a:srgbClr val="12ABDB"/>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60" name="Google Shape;360;p27"/>
          <p:cNvPicPr preferRelativeResize="0"/>
          <p:nvPr/>
        </p:nvPicPr>
        <p:blipFill rotWithShape="1">
          <a:blip r:embed="rId2">
            <a:alphaModFix/>
          </a:blip>
          <a:srcRect r="13305" b="8552"/>
          <a:stretch/>
        </p:blipFill>
        <p:spPr>
          <a:xfrm rot="-2285894">
            <a:off x="10091405" y="-166653"/>
            <a:ext cx="3522628" cy="5177025"/>
          </a:xfrm>
          <a:custGeom>
            <a:avLst/>
            <a:gdLst/>
            <a:ahLst/>
            <a:cxnLst/>
            <a:rect l="l" t="t" r="r" b="b"/>
            <a:pathLst>
              <a:path w="3522628" h="5177025" extrusionOk="0">
                <a:moveTo>
                  <a:pt x="3522628" y="891962"/>
                </a:moveTo>
                <a:lnTo>
                  <a:pt x="162923" y="5177025"/>
                </a:lnTo>
                <a:lnTo>
                  <a:pt x="0" y="5049285"/>
                </a:lnTo>
                <a:lnTo>
                  <a:pt x="0" y="1923687"/>
                </a:lnTo>
                <a:lnTo>
                  <a:pt x="1508267" y="0"/>
                </a:lnTo>
                <a:lnTo>
                  <a:pt x="2384994" y="0"/>
                </a:lnTo>
                <a:close/>
              </a:path>
            </a:pathLst>
          </a:custGeom>
          <a:noFill/>
          <a:ln>
            <a:noFill/>
          </a:ln>
        </p:spPr>
      </p:pic>
      <p:sp>
        <p:nvSpPr>
          <p:cNvPr id="361" name="Google Shape;361;p27"/>
          <p:cNvSpPr txBox="1">
            <a:spLocks noGrp="1"/>
          </p:cNvSpPr>
          <p:nvPr>
            <p:ph type="body" idx="2"/>
          </p:nvPr>
        </p:nvSpPr>
        <p:spPr>
          <a:xfrm>
            <a:off x="618009"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2" name="Google Shape;362;p27"/>
          <p:cNvSpPr txBox="1">
            <a:spLocks noGrp="1"/>
          </p:cNvSpPr>
          <p:nvPr>
            <p:ph type="body" idx="3"/>
          </p:nvPr>
        </p:nvSpPr>
        <p:spPr>
          <a:xfrm>
            <a:off x="2511156"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3" name="Google Shape;363;p27"/>
          <p:cNvSpPr txBox="1">
            <a:spLocks noGrp="1"/>
          </p:cNvSpPr>
          <p:nvPr>
            <p:ph type="body" idx="4"/>
          </p:nvPr>
        </p:nvSpPr>
        <p:spPr>
          <a:xfrm>
            <a:off x="4404303"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4" name="Google Shape;364;p27"/>
          <p:cNvSpPr txBox="1">
            <a:spLocks noGrp="1"/>
          </p:cNvSpPr>
          <p:nvPr>
            <p:ph type="body" idx="5"/>
          </p:nvPr>
        </p:nvSpPr>
        <p:spPr>
          <a:xfrm>
            <a:off x="6297450"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5" name="Google Shape;365;p27"/>
          <p:cNvSpPr txBox="1">
            <a:spLocks noGrp="1"/>
          </p:cNvSpPr>
          <p:nvPr>
            <p:ph type="body" idx="6"/>
          </p:nvPr>
        </p:nvSpPr>
        <p:spPr>
          <a:xfrm>
            <a:off x="8190597"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6" name="Google Shape;366;p27"/>
          <p:cNvSpPr txBox="1">
            <a:spLocks noGrp="1"/>
          </p:cNvSpPr>
          <p:nvPr>
            <p:ph type="body" idx="7"/>
          </p:nvPr>
        </p:nvSpPr>
        <p:spPr>
          <a:xfrm>
            <a:off x="10083744" y="5585038"/>
            <a:ext cx="1692449" cy="432048"/>
          </a:xfrm>
          <a:prstGeom prst="rect">
            <a:avLst/>
          </a:prstGeom>
          <a:noFill/>
          <a:ln>
            <a:noFill/>
          </a:ln>
        </p:spPr>
        <p:txBody>
          <a:bodyPr spcFirstLastPara="1" wrap="square" lIns="0" tIns="0" rIns="0" bIns="0" anchor="ctr" anchorCtr="0">
            <a:noAutofit/>
          </a:bodyPr>
          <a:lstStyle>
            <a:lvl1pPr marL="457200" lvl="0" indent="-228600" algn="r">
              <a:lnSpc>
                <a:spcPct val="114285"/>
              </a:lnSpc>
              <a:spcBef>
                <a:spcPts val="0"/>
              </a:spcBef>
              <a:spcAft>
                <a:spcPts val="0"/>
              </a:spcAft>
              <a:buClr>
                <a:schemeClr val="dk1"/>
              </a:buClr>
              <a:buSzPts val="1400"/>
              <a:buNone/>
              <a:defRPr sz="1400" b="1">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7" name="Google Shape;367;p2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2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69" name="Google Shape;369;p2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70" name="Google Shape;370;p2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71" name="Google Shape;371;p2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372" name="Google Shape;372;p27"/>
          <p:cNvSpPr txBox="1">
            <a:spLocks noGrp="1"/>
          </p:cNvSpPr>
          <p:nvPr>
            <p:ph type="body" idx="8"/>
          </p:nvPr>
        </p:nvSpPr>
        <p:spPr>
          <a:xfrm>
            <a:off x="4264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3" name="Google Shape;373;p27"/>
          <p:cNvSpPr txBox="1">
            <a:spLocks noGrp="1"/>
          </p:cNvSpPr>
          <p:nvPr>
            <p:ph type="body" idx="9"/>
          </p:nvPr>
        </p:nvSpPr>
        <p:spPr>
          <a:xfrm>
            <a:off x="38606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4" name="Google Shape;374;p27"/>
          <p:cNvSpPr txBox="1">
            <a:spLocks noGrp="1"/>
          </p:cNvSpPr>
          <p:nvPr>
            <p:ph type="body" idx="13"/>
          </p:nvPr>
        </p:nvSpPr>
        <p:spPr>
          <a:xfrm>
            <a:off x="7294887"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75" name="Google Shape;375;p27"/>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cxnSp>
        <p:nvCxnSpPr>
          <p:cNvPr id="376" name="Google Shape;376;p27"/>
          <p:cNvCxnSpPr/>
          <p:nvPr/>
        </p:nvCxnSpPr>
        <p:spPr>
          <a:xfrm>
            <a:off x="407988" y="2235647"/>
            <a:ext cx="10036131" cy="0"/>
          </a:xfrm>
          <a:prstGeom prst="straightConnector1">
            <a:avLst/>
          </a:prstGeom>
          <a:solidFill>
            <a:schemeClr val="dk1"/>
          </a:solidFill>
          <a:ln w="47625" cap="flat" cmpd="sng">
            <a:solidFill>
              <a:srgbClr val="D8D8D8"/>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rganization Chart">
  <p:cSld name="Organization Chart">
    <p:bg>
      <p:bgPr>
        <a:solidFill>
          <a:schemeClr val="lt1"/>
        </a:solidFill>
        <a:effectLst/>
      </p:bgPr>
    </p:bg>
    <p:spTree>
      <p:nvGrpSpPr>
        <p:cNvPr id="1" name="Shape 377"/>
        <p:cNvGrpSpPr/>
        <p:nvPr/>
      </p:nvGrpSpPr>
      <p:grpSpPr>
        <a:xfrm>
          <a:off x="0" y="0"/>
          <a:ext cx="0" cy="0"/>
          <a:chOff x="0" y="0"/>
          <a:chExt cx="0" cy="0"/>
        </a:xfrm>
      </p:grpSpPr>
      <p:sp>
        <p:nvSpPr>
          <p:cNvPr id="378" name="Google Shape;378;p28"/>
          <p:cNvSpPr txBox="1">
            <a:spLocks noGrp="1"/>
          </p:cNvSpPr>
          <p:nvPr>
            <p:ph type="body" idx="1"/>
          </p:nvPr>
        </p:nvSpPr>
        <p:spPr>
          <a:xfrm>
            <a:off x="666750" y="5733255"/>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p28"/>
          <p:cNvSpPr txBox="1">
            <a:spLocks noGrp="1"/>
          </p:cNvSpPr>
          <p:nvPr>
            <p:ph type="body" idx="2"/>
          </p:nvPr>
        </p:nvSpPr>
        <p:spPr>
          <a:xfrm>
            <a:off x="2794164"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 name="Google Shape;380;p28"/>
          <p:cNvSpPr txBox="1">
            <a:spLocks noGrp="1"/>
          </p:cNvSpPr>
          <p:nvPr>
            <p:ph type="body" idx="3"/>
          </p:nvPr>
        </p:nvSpPr>
        <p:spPr>
          <a:xfrm>
            <a:off x="4927473"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28"/>
          <p:cNvSpPr txBox="1">
            <a:spLocks noGrp="1"/>
          </p:cNvSpPr>
          <p:nvPr>
            <p:ph type="body" idx="4"/>
          </p:nvPr>
        </p:nvSpPr>
        <p:spPr>
          <a:xfrm>
            <a:off x="7060200"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 name="Google Shape;382;p28"/>
          <p:cNvSpPr txBox="1">
            <a:spLocks noGrp="1"/>
          </p:cNvSpPr>
          <p:nvPr>
            <p:ph type="body" idx="5"/>
          </p:nvPr>
        </p:nvSpPr>
        <p:spPr>
          <a:xfrm>
            <a:off x="9192926"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3" name="Google Shape;383;p28"/>
          <p:cNvSpPr txBox="1">
            <a:spLocks noGrp="1"/>
          </p:cNvSpPr>
          <p:nvPr>
            <p:ph type="body" idx="6"/>
          </p:nvPr>
        </p:nvSpPr>
        <p:spPr>
          <a:xfrm>
            <a:off x="3647728" y="1958081"/>
            <a:ext cx="1440160" cy="1152128"/>
          </a:xfrm>
          <a:prstGeom prst="rect">
            <a:avLst/>
          </a:prstGeom>
          <a:solidFill>
            <a:srgbClr val="0070AD"/>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4" name="Google Shape;384;p28"/>
          <p:cNvSpPr txBox="1">
            <a:spLocks noGrp="1"/>
          </p:cNvSpPr>
          <p:nvPr>
            <p:ph type="body" idx="7"/>
          </p:nvPr>
        </p:nvSpPr>
        <p:spPr>
          <a:xfrm>
            <a:off x="6384032" y="3428999"/>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5" name="Google Shape;385;p28"/>
          <p:cNvSpPr/>
          <p:nvPr/>
        </p:nvSpPr>
        <p:spPr>
          <a:xfrm>
            <a:off x="3589947" y="1916832"/>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386" name="Google Shape;386;p28"/>
          <p:cNvSpPr/>
          <p:nvPr/>
        </p:nvSpPr>
        <p:spPr>
          <a:xfrm>
            <a:off x="6337816"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387" name="Google Shape;387;p28"/>
          <p:cNvSpPr/>
          <p:nvPr/>
        </p:nvSpPr>
        <p:spPr>
          <a:xfrm>
            <a:off x="839788"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388" name="Google Shape;388;p28"/>
          <p:cNvSpPr txBox="1"/>
          <p:nvPr/>
        </p:nvSpPr>
        <p:spPr>
          <a:xfrm>
            <a:off x="883343" y="3711981"/>
            <a:ext cx="1239750" cy="510909"/>
          </a:xfrm>
          <a:prstGeom prst="rect">
            <a:avLst/>
          </a:prstGeom>
          <a:noFill/>
          <a:ln>
            <a:noFill/>
          </a:ln>
        </p:spPr>
        <p:txBody>
          <a:bodyPr spcFirstLastPara="1" wrap="square" lIns="91425" tIns="45700" rIns="91425" bIns="45700" anchor="t" anchorCtr="0">
            <a:noAutofit/>
          </a:bodyPr>
          <a:lstStyle/>
          <a:p>
            <a:pPr marL="0" marR="0" lvl="0" indent="0" algn="r" rtl="0">
              <a:lnSpc>
                <a:spcPct val="85000"/>
              </a:lnSpc>
              <a:spcBef>
                <a:spcPts val="0"/>
              </a:spcBef>
              <a:spcAft>
                <a:spcPts val="0"/>
              </a:spcAft>
              <a:buNone/>
            </a:pPr>
            <a:r>
              <a:rPr lang="en-US" sz="1600" b="1">
                <a:solidFill>
                  <a:schemeClr val="lt1"/>
                </a:solidFill>
                <a:latin typeface="Verdana"/>
                <a:ea typeface="Verdana"/>
                <a:cs typeface="Verdana"/>
                <a:sym typeface="Verdana"/>
              </a:rPr>
              <a:t>Group Name</a:t>
            </a:r>
            <a:endParaRPr/>
          </a:p>
        </p:txBody>
      </p:sp>
      <p:cxnSp>
        <p:nvCxnSpPr>
          <p:cNvPr id="389" name="Google Shape;389;p28"/>
          <p:cNvCxnSpPr/>
          <p:nvPr/>
        </p:nvCxnSpPr>
        <p:spPr>
          <a:xfrm>
            <a:off x="4367808"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390" name="Google Shape;390;p28"/>
          <p:cNvCxnSpPr/>
          <p:nvPr/>
        </p:nvCxnSpPr>
        <p:spPr>
          <a:xfrm>
            <a:off x="7104112"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391" name="Google Shape;391;p28"/>
          <p:cNvCxnSpPr/>
          <p:nvPr/>
        </p:nvCxnSpPr>
        <p:spPr>
          <a:xfrm>
            <a:off x="5879976" y="4004369"/>
            <a:ext cx="432048" cy="0"/>
          </a:xfrm>
          <a:prstGeom prst="straightConnector1">
            <a:avLst/>
          </a:prstGeom>
          <a:noFill/>
          <a:ln w="38100" cap="flat" cmpd="sng">
            <a:solidFill>
              <a:schemeClr val="accent1"/>
            </a:solidFill>
            <a:prstDash val="solid"/>
            <a:miter lim="800000"/>
            <a:headEnd type="none" w="sm" len="sm"/>
            <a:tailEnd type="none" w="sm" len="sm"/>
          </a:ln>
        </p:spPr>
      </p:cxnSp>
      <p:cxnSp>
        <p:nvCxnSpPr>
          <p:cNvPr id="392" name="Google Shape;392;p28"/>
          <p:cNvCxnSpPr/>
          <p:nvPr/>
        </p:nvCxnSpPr>
        <p:spPr>
          <a:xfrm>
            <a:off x="2711624" y="4653135"/>
            <a:ext cx="0" cy="504056"/>
          </a:xfrm>
          <a:prstGeom prst="straightConnector1">
            <a:avLst/>
          </a:prstGeom>
          <a:noFill/>
          <a:ln w="38100" cap="flat" cmpd="sng">
            <a:solidFill>
              <a:srgbClr val="12ABDB"/>
            </a:solidFill>
            <a:prstDash val="solid"/>
            <a:miter lim="800000"/>
            <a:headEnd type="none" w="sm" len="sm"/>
            <a:tailEnd type="none" w="sm" len="sm"/>
          </a:ln>
        </p:spPr>
      </p:cxnSp>
      <p:cxnSp>
        <p:nvCxnSpPr>
          <p:cNvPr id="393" name="Google Shape;393;p28"/>
          <p:cNvCxnSpPr/>
          <p:nvPr/>
        </p:nvCxnSpPr>
        <p:spPr>
          <a:xfrm>
            <a:off x="1612454" y="5226817"/>
            <a:ext cx="8588002" cy="0"/>
          </a:xfrm>
          <a:prstGeom prst="straightConnector1">
            <a:avLst/>
          </a:prstGeom>
          <a:noFill/>
          <a:ln w="38100" cap="flat" cmpd="sng">
            <a:solidFill>
              <a:srgbClr val="12ABDB"/>
            </a:solidFill>
            <a:prstDash val="solid"/>
            <a:miter lim="800000"/>
            <a:headEnd type="none" w="sm" len="sm"/>
            <a:tailEnd type="none" w="sm" len="sm"/>
          </a:ln>
        </p:spPr>
      </p:cxnSp>
      <p:cxnSp>
        <p:nvCxnSpPr>
          <p:cNvPr id="394" name="Google Shape;394;p28"/>
          <p:cNvCxnSpPr/>
          <p:nvPr/>
        </p:nvCxnSpPr>
        <p:spPr>
          <a:xfrm>
            <a:off x="1631690" y="5229100"/>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5" name="Google Shape;395;p28"/>
          <p:cNvCxnSpPr/>
          <p:nvPr/>
        </p:nvCxnSpPr>
        <p:spPr>
          <a:xfrm>
            <a:off x="3764417"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6" name="Google Shape;396;p28"/>
          <p:cNvCxnSpPr/>
          <p:nvPr/>
        </p:nvCxnSpPr>
        <p:spPr>
          <a:xfrm>
            <a:off x="5897144"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7" name="Google Shape;397;p28"/>
          <p:cNvCxnSpPr/>
          <p:nvPr/>
        </p:nvCxnSpPr>
        <p:spPr>
          <a:xfrm>
            <a:off x="8029871"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8" name="Google Shape;398;p28"/>
          <p:cNvCxnSpPr/>
          <p:nvPr/>
        </p:nvCxnSpPr>
        <p:spPr>
          <a:xfrm>
            <a:off x="10179266" y="5219674"/>
            <a:ext cx="0" cy="432147"/>
          </a:xfrm>
          <a:prstGeom prst="straightConnector1">
            <a:avLst/>
          </a:prstGeom>
          <a:noFill/>
          <a:ln w="38100" cap="flat" cmpd="sng">
            <a:solidFill>
              <a:srgbClr val="12ABDB"/>
            </a:solidFill>
            <a:prstDash val="solid"/>
            <a:miter lim="800000"/>
            <a:headEnd type="none" w="sm" len="sm"/>
            <a:tailEnd type="none" w="sm" len="sm"/>
          </a:ln>
        </p:spPr>
      </p:cxnSp>
      <p:sp>
        <p:nvSpPr>
          <p:cNvPr id="399" name="Google Shape;399;p28"/>
          <p:cNvSpPr txBox="1">
            <a:spLocks noGrp="1"/>
          </p:cNvSpPr>
          <p:nvPr>
            <p:ph type="body" idx="8"/>
          </p:nvPr>
        </p:nvSpPr>
        <p:spPr>
          <a:xfrm>
            <a:off x="5157506" y="2091773"/>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0" name="Google Shape;400;p28"/>
          <p:cNvSpPr txBox="1">
            <a:spLocks noGrp="1"/>
          </p:cNvSpPr>
          <p:nvPr>
            <p:ph type="body" idx="9"/>
          </p:nvPr>
        </p:nvSpPr>
        <p:spPr>
          <a:xfrm>
            <a:off x="239184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1" name="Google Shape;401;p28"/>
          <p:cNvSpPr txBox="1">
            <a:spLocks noGrp="1"/>
          </p:cNvSpPr>
          <p:nvPr>
            <p:ph type="body" idx="13"/>
          </p:nvPr>
        </p:nvSpPr>
        <p:spPr>
          <a:xfrm>
            <a:off x="789662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2" name="Google Shape;402;p28"/>
          <p:cNvSpPr txBox="1">
            <a:spLocks noGrp="1"/>
          </p:cNvSpPr>
          <p:nvPr>
            <p:ph type="body" idx="14"/>
          </p:nvPr>
        </p:nvSpPr>
        <p:spPr>
          <a:xfrm>
            <a:off x="881063" y="3428106"/>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3" name="Google Shape;403;p2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4" name="Google Shape;404;p2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05" name="Google Shape;405;p2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06" name="Google Shape;406;p2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07" name="Google Shape;407;p2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ullets and image">
  <p:cSld name="Bullets and image">
    <p:spTree>
      <p:nvGrpSpPr>
        <p:cNvPr id="1" name="Shape 435"/>
        <p:cNvGrpSpPr/>
        <p:nvPr/>
      </p:nvGrpSpPr>
      <p:grpSpPr>
        <a:xfrm>
          <a:off x="0" y="0"/>
          <a:ext cx="0" cy="0"/>
          <a:chOff x="0" y="0"/>
          <a:chExt cx="0" cy="0"/>
        </a:xfrm>
      </p:grpSpPr>
      <p:pic>
        <p:nvPicPr>
          <p:cNvPr id="436" name="Google Shape;436;p30"/>
          <p:cNvPicPr preferRelativeResize="0"/>
          <p:nvPr/>
        </p:nvPicPr>
        <p:blipFill rotWithShape="1">
          <a:blip r:embed="rId2">
            <a:alphaModFix/>
          </a:blip>
          <a:srcRect/>
          <a:stretch/>
        </p:blipFill>
        <p:spPr>
          <a:xfrm>
            <a:off x="6400800" y="0"/>
            <a:ext cx="5791199" cy="5902959"/>
          </a:xfrm>
          <a:prstGeom prst="rect">
            <a:avLst/>
          </a:prstGeom>
          <a:noFill/>
          <a:ln>
            <a:noFill/>
          </a:ln>
        </p:spPr>
      </p:pic>
      <p:sp>
        <p:nvSpPr>
          <p:cNvPr id="437" name="Google Shape;437;p30"/>
          <p:cNvSpPr>
            <a:spLocks noGrp="1"/>
          </p:cNvSpPr>
          <p:nvPr>
            <p:ph type="pic" idx="2"/>
          </p:nvPr>
        </p:nvSpPr>
        <p:spPr>
          <a:xfrm>
            <a:off x="6284686" y="-1"/>
            <a:ext cx="5907313"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38" name="Google Shape;438;p30"/>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9" name="Google Shape;439;p30"/>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0" name="Google Shape;440;p30"/>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1" name="Google Shape;441;p30"/>
          <p:cNvSpPr txBox="1">
            <a:spLocks noGrp="1"/>
          </p:cNvSpPr>
          <p:nvPr>
            <p:ph type="body" idx="4"/>
          </p:nvPr>
        </p:nvSpPr>
        <p:spPr>
          <a:xfrm>
            <a:off x="417591" y="5076998"/>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2" name="Google Shape;442;p3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43" name="Google Shape;443;p3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44" name="Google Shape;444;p30">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45" name="Google Shape;445;p3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pic>
        <p:nvPicPr>
          <p:cNvPr id="446" name="Google Shape;446;p30"/>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and Text2 (fixed)">
  <p:cSld name="Image and Text2 (fixed)">
    <p:spTree>
      <p:nvGrpSpPr>
        <p:cNvPr id="1" name="Shape 447"/>
        <p:cNvGrpSpPr/>
        <p:nvPr/>
      </p:nvGrpSpPr>
      <p:grpSpPr>
        <a:xfrm>
          <a:off x="0" y="0"/>
          <a:ext cx="0" cy="0"/>
          <a:chOff x="0" y="0"/>
          <a:chExt cx="0" cy="0"/>
        </a:xfrm>
      </p:grpSpPr>
      <p:pic>
        <p:nvPicPr>
          <p:cNvPr id="448" name="Google Shape;448;p31"/>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449" name="Google Shape;449;p31"/>
          <p:cNvPicPr preferRelativeResize="0"/>
          <p:nvPr/>
        </p:nvPicPr>
        <p:blipFill rotWithShape="1">
          <a:blip r:embed="rId3">
            <a:alphaModFix/>
          </a:blip>
          <a:srcRect t="45009" r="3902"/>
          <a:stretch/>
        </p:blipFill>
        <p:spPr>
          <a:xfrm rot="-966871">
            <a:off x="6623457" y="-854950"/>
            <a:ext cx="5712032" cy="3331781"/>
          </a:xfrm>
          <a:custGeom>
            <a:avLst/>
            <a:gdLst/>
            <a:ahLst/>
            <a:cxnLst/>
            <a:rect l="l" t="t" r="r" b="b"/>
            <a:pathLst>
              <a:path w="6455155" h="3765238" extrusionOk="0">
                <a:moveTo>
                  <a:pt x="0" y="0"/>
                </a:moveTo>
                <a:lnTo>
                  <a:pt x="6455155" y="1864957"/>
                </a:lnTo>
                <a:lnTo>
                  <a:pt x="5906145" y="3765238"/>
                </a:lnTo>
                <a:lnTo>
                  <a:pt x="2661149" y="3765238"/>
                </a:lnTo>
                <a:lnTo>
                  <a:pt x="0" y="2996406"/>
                </a:lnTo>
                <a:close/>
              </a:path>
            </a:pathLst>
          </a:custGeom>
          <a:noFill/>
          <a:ln>
            <a:noFill/>
          </a:ln>
        </p:spPr>
      </p:pic>
      <p:sp>
        <p:nvSpPr>
          <p:cNvPr id="450" name="Google Shape;450;p31"/>
          <p:cNvSpPr txBox="1">
            <a:spLocks noGrp="1"/>
          </p:cNvSpPr>
          <p:nvPr>
            <p:ph type="body" idx="1"/>
          </p:nvPr>
        </p:nvSpPr>
        <p:spPr>
          <a:xfrm>
            <a:off x="7712546" y="251439"/>
            <a:ext cx="3594084" cy="95324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1" name="Google Shape;451;p3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52" name="Google Shape;452;p3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53" name="Google Shape;453;p31">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54" name="Google Shape;454;p3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455" name="Google Shape;455;p31"/>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6" name="Google Shape;456;p31"/>
          <p:cNvSpPr txBox="1">
            <a:spLocks noGrp="1"/>
          </p:cNvSpPr>
          <p:nvPr>
            <p:ph type="body" idx="2"/>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57" name="Google Shape;457;p31"/>
          <p:cNvPicPr preferRelativeResize="0"/>
          <p:nvPr/>
        </p:nvPicPr>
        <p:blipFill rotWithShape="1">
          <a:blip r:embed="rId5">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and Text1 (fixed)">
  <p:cSld name="Image and Text1 (fixed)">
    <p:spTree>
      <p:nvGrpSpPr>
        <p:cNvPr id="1" name="Shape 458"/>
        <p:cNvGrpSpPr/>
        <p:nvPr/>
      </p:nvGrpSpPr>
      <p:grpSpPr>
        <a:xfrm>
          <a:off x="0" y="0"/>
          <a:ext cx="0" cy="0"/>
          <a:chOff x="0" y="0"/>
          <a:chExt cx="0" cy="0"/>
        </a:xfrm>
      </p:grpSpPr>
      <p:pic>
        <p:nvPicPr>
          <p:cNvPr id="459" name="Google Shape;459;p32"/>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460" name="Google Shape;460;p32"/>
          <p:cNvPicPr preferRelativeResize="0"/>
          <p:nvPr/>
        </p:nvPicPr>
        <p:blipFill rotWithShape="1">
          <a:blip r:embed="rId3">
            <a:alphaModFix/>
          </a:blip>
          <a:srcRect r="23076" b="19676"/>
          <a:stretch/>
        </p:blipFill>
        <p:spPr>
          <a:xfrm rot="-5400000">
            <a:off x="5413032" y="79029"/>
            <a:ext cx="6857997" cy="6699938"/>
          </a:xfrm>
          <a:prstGeom prst="rect">
            <a:avLst/>
          </a:prstGeom>
          <a:noFill/>
          <a:ln>
            <a:noFill/>
          </a:ln>
        </p:spPr>
      </p:pic>
      <p:sp>
        <p:nvSpPr>
          <p:cNvPr id="461" name="Google Shape;461;p32"/>
          <p:cNvSpPr txBox="1">
            <a:spLocks noGrp="1"/>
          </p:cNvSpPr>
          <p:nvPr>
            <p:ph type="title"/>
          </p:nvPr>
        </p:nvSpPr>
        <p:spPr>
          <a:xfrm>
            <a:off x="6688365" y="4308293"/>
            <a:ext cx="3484336" cy="1721321"/>
          </a:xfrm>
          <a:prstGeom prst="rect">
            <a:avLst/>
          </a:prstGeom>
          <a:noFill/>
          <a:ln>
            <a:noFill/>
          </a:ln>
        </p:spPr>
        <p:txBody>
          <a:bodyPr spcFirstLastPara="1" wrap="square" lIns="0" tIns="0" rIns="0" bIns="45700" anchor="b" anchorCtr="0">
            <a:noAutofit/>
          </a:bodyPr>
          <a:lstStyle>
            <a:lvl1pPr lvl="0" algn="l">
              <a:lnSpc>
                <a:spcPct val="115384"/>
              </a:lnSpc>
              <a:spcBef>
                <a:spcPts val="0"/>
              </a:spcBef>
              <a:spcAft>
                <a:spcPts val="0"/>
              </a:spcAft>
              <a:buClr>
                <a:srgbClr val="2C004B"/>
              </a:buClr>
              <a:buSzPts val="2600"/>
              <a:buFont typeface="Verdana"/>
              <a:buNone/>
              <a:defRPr sz="2600">
                <a:solidFill>
                  <a:srgbClr val="2C004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2" name="Google Shape;462;p32"/>
          <p:cNvSpPr txBox="1">
            <a:spLocks noGrp="1"/>
          </p:cNvSpPr>
          <p:nvPr>
            <p:ph type="body" idx="1"/>
          </p:nvPr>
        </p:nvSpPr>
        <p:spPr>
          <a:xfrm>
            <a:off x="407988" y="5085184"/>
            <a:ext cx="4123375" cy="944430"/>
          </a:xfrm>
          <a:prstGeom prst="rect">
            <a:avLst/>
          </a:prstGeom>
          <a:noFill/>
          <a:ln>
            <a:noFill/>
          </a:ln>
        </p:spPr>
        <p:txBody>
          <a:bodyPr spcFirstLastPara="1" wrap="square" lIns="0" tIns="0" rIns="0" bIns="0" anchor="b"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63" name="Google Shape;463;p32"/>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
        <p:nvSpPr>
          <p:cNvPr id="464" name="Google Shape;464;p32"/>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465" name="Google Shape;465;p3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66" name="Google Shape;466;p32">
            <a:hlinkClick r:id="rId5"/>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67" name="Google Shape;467;p3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Opener2">
  <p:cSld name="Section Opener2">
    <p:bg>
      <p:bgPr>
        <a:solidFill>
          <a:schemeClr val="lt1"/>
        </a:solidFill>
        <a:effectLst/>
      </p:bgPr>
    </p:bg>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l="10880" b="21349"/>
          <a:stretch/>
        </p:blipFill>
        <p:spPr>
          <a:xfrm flipH="1">
            <a:off x="4901352" y="838199"/>
            <a:ext cx="7290648" cy="6019801"/>
          </a:xfrm>
          <a:prstGeom prst="rect">
            <a:avLst/>
          </a:prstGeom>
          <a:noFill/>
          <a:ln>
            <a:noFill/>
          </a:ln>
        </p:spPr>
      </p:pic>
      <p:sp>
        <p:nvSpPr>
          <p:cNvPr id="28" name="Google Shape;28;p4"/>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9" name="Google Shape;29;p4"/>
          <p:cNvPicPr preferRelativeResize="0"/>
          <p:nvPr/>
        </p:nvPicPr>
        <p:blipFill rotWithShape="1">
          <a:blip r:embed="rId3">
            <a:alphaModFix/>
          </a:blip>
          <a:srcRect l="22707" r="22707"/>
          <a:stretch/>
        </p:blipFill>
        <p:spPr>
          <a:xfrm flipH="1">
            <a:off x="0" y="-1588"/>
            <a:ext cx="6654800" cy="685958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 and Text_2">
  <p:cSld name="Image and Text_2">
    <p:spTree>
      <p:nvGrpSpPr>
        <p:cNvPr id="1" name="Shape 468"/>
        <p:cNvGrpSpPr/>
        <p:nvPr/>
      </p:nvGrpSpPr>
      <p:grpSpPr>
        <a:xfrm>
          <a:off x="0" y="0"/>
          <a:ext cx="0" cy="0"/>
          <a:chOff x="0" y="0"/>
          <a:chExt cx="0" cy="0"/>
        </a:xfrm>
      </p:grpSpPr>
      <p:pic>
        <p:nvPicPr>
          <p:cNvPr id="469" name="Google Shape;469;p33"/>
          <p:cNvPicPr preferRelativeResize="0"/>
          <p:nvPr/>
        </p:nvPicPr>
        <p:blipFill rotWithShape="1">
          <a:blip r:embed="rId2">
            <a:alphaModFix/>
          </a:blip>
          <a:srcRect t="20875"/>
          <a:stretch/>
        </p:blipFill>
        <p:spPr>
          <a:xfrm rot="-1800000" flipH="1">
            <a:off x="-1758634" y="-861399"/>
            <a:ext cx="8293531" cy="6688887"/>
          </a:xfrm>
          <a:custGeom>
            <a:avLst/>
            <a:gdLst/>
            <a:ahLst/>
            <a:cxnLst/>
            <a:rect l="l" t="t" r="r" b="b"/>
            <a:pathLst>
              <a:path w="8293531" h="6688887" extrusionOk="0">
                <a:moveTo>
                  <a:pt x="4973426" y="0"/>
                </a:moveTo>
                <a:lnTo>
                  <a:pt x="0" y="2871409"/>
                </a:lnTo>
                <a:lnTo>
                  <a:pt x="0" y="3722915"/>
                </a:lnTo>
                <a:lnTo>
                  <a:pt x="1712404" y="6688887"/>
                </a:lnTo>
                <a:lnTo>
                  <a:pt x="6973982" y="6688887"/>
                </a:lnTo>
                <a:lnTo>
                  <a:pt x="8293531" y="5927045"/>
                </a:lnTo>
                <a:lnTo>
                  <a:pt x="8293531" y="5750590"/>
                </a:lnTo>
                <a:close/>
              </a:path>
            </a:pathLst>
          </a:custGeom>
          <a:noFill/>
          <a:ln>
            <a:noFill/>
          </a:ln>
        </p:spPr>
      </p:pic>
      <p:sp>
        <p:nvSpPr>
          <p:cNvPr id="470" name="Google Shape;470;p33"/>
          <p:cNvSpPr>
            <a:spLocks noGrp="1"/>
          </p:cNvSpPr>
          <p:nvPr>
            <p:ph type="pic" idx="2"/>
          </p:nvPr>
        </p:nvSpPr>
        <p:spPr>
          <a:xfrm>
            <a:off x="0" y="-1"/>
            <a:ext cx="12192000"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71" name="Google Shape;471;p33"/>
          <p:cNvSpPr txBox="1">
            <a:spLocks noGrp="1"/>
          </p:cNvSpPr>
          <p:nvPr>
            <p:ph type="title"/>
          </p:nvPr>
        </p:nvSpPr>
        <p:spPr>
          <a:xfrm>
            <a:off x="407988" y="649981"/>
            <a:ext cx="4319860" cy="1194843"/>
          </a:xfrm>
          <a:prstGeom prst="rect">
            <a:avLst/>
          </a:prstGeom>
          <a:noFill/>
          <a:ln>
            <a:noFill/>
          </a:ln>
        </p:spPr>
        <p:txBody>
          <a:bodyPr spcFirstLastPara="1" wrap="square" lIns="0" tIns="0" rIns="0" bIns="0" anchor="b" anchorCtr="0">
            <a:no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33"/>
          <p:cNvSpPr txBox="1">
            <a:spLocks noGrp="1"/>
          </p:cNvSpPr>
          <p:nvPr>
            <p:ph type="body" idx="1"/>
          </p:nvPr>
        </p:nvSpPr>
        <p:spPr>
          <a:xfrm>
            <a:off x="407988" y="1988840"/>
            <a:ext cx="3599780" cy="11521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3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74" name="Google Shape;474;p3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75" name="Google Shape;475;p33">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76" name="Google Shape;476;p3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and Text 3">
  <p:cSld name="Image and Text 3">
    <p:spTree>
      <p:nvGrpSpPr>
        <p:cNvPr id="1" name="Shape 477"/>
        <p:cNvGrpSpPr/>
        <p:nvPr/>
      </p:nvGrpSpPr>
      <p:grpSpPr>
        <a:xfrm>
          <a:off x="0" y="0"/>
          <a:ext cx="0" cy="0"/>
          <a:chOff x="0" y="0"/>
          <a:chExt cx="0" cy="0"/>
        </a:xfrm>
      </p:grpSpPr>
      <p:pic>
        <p:nvPicPr>
          <p:cNvPr id="478" name="Google Shape;478;p34"/>
          <p:cNvPicPr preferRelativeResize="0"/>
          <p:nvPr/>
        </p:nvPicPr>
        <p:blipFill rotWithShape="1">
          <a:blip r:embed="rId2">
            <a:alphaModFix/>
          </a:blip>
          <a:srcRect l="7449" t="17874" b="13048"/>
          <a:stretch/>
        </p:blipFill>
        <p:spPr>
          <a:xfrm>
            <a:off x="0" y="1"/>
            <a:ext cx="9464870" cy="6858000"/>
          </a:xfrm>
          <a:prstGeom prst="rect">
            <a:avLst/>
          </a:prstGeom>
          <a:noFill/>
          <a:ln>
            <a:noFill/>
          </a:ln>
        </p:spPr>
      </p:pic>
      <p:sp>
        <p:nvSpPr>
          <p:cNvPr id="479" name="Google Shape;479;p34"/>
          <p:cNvSpPr>
            <a:spLocks noGrp="1"/>
          </p:cNvSpPr>
          <p:nvPr>
            <p:ph type="pic" idx="2"/>
          </p:nvPr>
        </p:nvSpPr>
        <p:spPr>
          <a:xfrm>
            <a:off x="0" y="-1"/>
            <a:ext cx="12192000"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80" name="Google Shape;480;p34"/>
          <p:cNvSpPr txBox="1">
            <a:spLocks noGrp="1"/>
          </p:cNvSpPr>
          <p:nvPr>
            <p:ph type="title"/>
          </p:nvPr>
        </p:nvSpPr>
        <p:spPr>
          <a:xfrm>
            <a:off x="407988" y="649981"/>
            <a:ext cx="4319860" cy="1194843"/>
          </a:xfrm>
          <a:prstGeom prst="rect">
            <a:avLst/>
          </a:prstGeom>
          <a:noFill/>
          <a:ln>
            <a:noFill/>
          </a:ln>
        </p:spPr>
        <p:txBody>
          <a:bodyPr spcFirstLastPara="1" wrap="square" lIns="0" tIns="0" rIns="0" bIns="0" anchor="b" anchorCtr="0">
            <a:no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1" name="Google Shape;481;p34"/>
          <p:cNvSpPr txBox="1">
            <a:spLocks noGrp="1"/>
          </p:cNvSpPr>
          <p:nvPr>
            <p:ph type="body" idx="1"/>
          </p:nvPr>
        </p:nvSpPr>
        <p:spPr>
          <a:xfrm>
            <a:off x="407988" y="1988840"/>
            <a:ext cx="3709150" cy="11521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2" name="Google Shape;482;p3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83" name="Google Shape;483;p3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84" name="Google Shape;484;p34">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485" name="Google Shape;485;p3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echnology Image">
  <p:cSld name="Technology Image">
    <p:spTree>
      <p:nvGrpSpPr>
        <p:cNvPr id="1" name="Shape 486"/>
        <p:cNvGrpSpPr/>
        <p:nvPr/>
      </p:nvGrpSpPr>
      <p:grpSpPr>
        <a:xfrm>
          <a:off x="0" y="0"/>
          <a:ext cx="0" cy="0"/>
          <a:chOff x="0" y="0"/>
          <a:chExt cx="0" cy="0"/>
        </a:xfrm>
      </p:grpSpPr>
      <p:pic>
        <p:nvPicPr>
          <p:cNvPr id="487" name="Google Shape;487;p35"/>
          <p:cNvPicPr preferRelativeResize="0"/>
          <p:nvPr/>
        </p:nvPicPr>
        <p:blipFill rotWithShape="1">
          <a:blip r:embed="rId2">
            <a:alphaModFix/>
          </a:blip>
          <a:srcRect l="10880" b="30671"/>
          <a:stretch/>
        </p:blipFill>
        <p:spPr>
          <a:xfrm flipH="1">
            <a:off x="3886200" y="812801"/>
            <a:ext cx="8305800" cy="6045199"/>
          </a:xfrm>
          <a:prstGeom prst="rect">
            <a:avLst/>
          </a:prstGeom>
          <a:noFill/>
          <a:ln>
            <a:noFill/>
          </a:ln>
        </p:spPr>
      </p:pic>
      <p:sp>
        <p:nvSpPr>
          <p:cNvPr id="488" name="Google Shape;488;p35"/>
          <p:cNvSpPr>
            <a:spLocks noGrp="1"/>
          </p:cNvSpPr>
          <p:nvPr>
            <p:ph type="pic" idx="2"/>
          </p:nvPr>
        </p:nvSpPr>
        <p:spPr>
          <a:xfrm>
            <a:off x="0" y="-1"/>
            <a:ext cx="7358743"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89" name="Google Shape;489;p35"/>
          <p:cNvSpPr txBox="1">
            <a:spLocks noGrp="1"/>
          </p:cNvSpPr>
          <p:nvPr>
            <p:ph type="title"/>
          </p:nvPr>
        </p:nvSpPr>
        <p:spPr>
          <a:xfrm>
            <a:off x="7641936" y="1917275"/>
            <a:ext cx="4142078" cy="1727749"/>
          </a:xfrm>
          <a:prstGeom prst="rect">
            <a:avLst/>
          </a:prstGeom>
          <a:noFill/>
          <a:ln>
            <a:noFill/>
          </a:ln>
        </p:spPr>
        <p:txBody>
          <a:bodyPr spcFirstLastPara="1" wrap="square" lIns="0" tIns="0" rIns="0" bIns="0" anchor="b" anchorCtr="0">
            <a:noAutofit/>
          </a:bodyPr>
          <a:lstStyle>
            <a:lvl1pPr lvl="0" algn="r">
              <a:lnSpc>
                <a:spcPct val="115384"/>
              </a:lnSpc>
              <a:spcBef>
                <a:spcPts val="0"/>
              </a:spcBef>
              <a:spcAft>
                <a:spcPts val="0"/>
              </a:spcAft>
              <a:buClr>
                <a:srgbClr val="95E616"/>
              </a:buClr>
              <a:buSzPts val="2600"/>
              <a:buFont typeface="Verdana"/>
              <a:buNone/>
              <a:defRPr sz="2600">
                <a:solidFill>
                  <a:srgbClr val="95E61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0" name="Google Shape;490;p35"/>
          <p:cNvSpPr txBox="1">
            <a:spLocks noGrp="1"/>
          </p:cNvSpPr>
          <p:nvPr>
            <p:ph type="body" idx="1"/>
          </p:nvPr>
        </p:nvSpPr>
        <p:spPr>
          <a:xfrm>
            <a:off x="7631886" y="3762625"/>
            <a:ext cx="4152128" cy="2186655"/>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1" name="Google Shape;491;p3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492" name="Google Shape;492;p35"/>
          <p:cNvSpPr/>
          <p:nvPr/>
        </p:nvSpPr>
        <p:spPr>
          <a:xfrm>
            <a:off x="7960190"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 and highlights (two-color)">
  <p:cSld name="Image and highlights (two-color)">
    <p:spTree>
      <p:nvGrpSpPr>
        <p:cNvPr id="1" name="Shape 493"/>
        <p:cNvGrpSpPr/>
        <p:nvPr/>
      </p:nvGrpSpPr>
      <p:grpSpPr>
        <a:xfrm>
          <a:off x="0" y="0"/>
          <a:ext cx="0" cy="0"/>
          <a:chOff x="0" y="0"/>
          <a:chExt cx="0" cy="0"/>
        </a:xfrm>
      </p:grpSpPr>
      <p:sp>
        <p:nvSpPr>
          <p:cNvPr id="494" name="Google Shape;494;p36"/>
          <p:cNvSpPr>
            <a:spLocks noGrp="1"/>
          </p:cNvSpPr>
          <p:nvPr>
            <p:ph type="pic" idx="2"/>
          </p:nvPr>
        </p:nvSpPr>
        <p:spPr>
          <a:xfrm>
            <a:off x="4833257" y="-1"/>
            <a:ext cx="7358743"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95" name="Google Shape;495;p36"/>
          <p:cNvSpPr txBox="1">
            <a:spLocks noGrp="1"/>
          </p:cNvSpPr>
          <p:nvPr>
            <p:ph type="title"/>
          </p:nvPr>
        </p:nvSpPr>
        <p:spPr>
          <a:xfrm>
            <a:off x="939799" y="707444"/>
            <a:ext cx="2895436" cy="183007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95E616"/>
              </a:buClr>
              <a:buSzPts val="4800"/>
              <a:buFont typeface="Verdana"/>
              <a:buNone/>
              <a:defRPr sz="4800">
                <a:solidFill>
                  <a:srgbClr val="95E61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6" name="Google Shape;496;p36"/>
          <p:cNvSpPr txBox="1">
            <a:spLocks noGrp="1"/>
          </p:cNvSpPr>
          <p:nvPr>
            <p:ph type="body" idx="1"/>
          </p:nvPr>
        </p:nvSpPr>
        <p:spPr>
          <a:xfrm>
            <a:off x="939799" y="2564904"/>
            <a:ext cx="2895435" cy="35897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7" name="Google Shape;497;p36"/>
          <p:cNvSpPr/>
          <p:nvPr/>
        </p:nvSpPr>
        <p:spPr>
          <a:xfrm>
            <a:off x="0" y="0"/>
            <a:ext cx="3067050" cy="6858000"/>
          </a:xfrm>
          <a:prstGeom prst="rect">
            <a:avLst/>
          </a:pr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grpSp>
        <p:nvGrpSpPr>
          <p:cNvPr id="498" name="Google Shape;498;p36"/>
          <p:cNvGrpSpPr/>
          <p:nvPr/>
        </p:nvGrpSpPr>
        <p:grpSpPr>
          <a:xfrm flipH="1">
            <a:off x="-3" y="-1828800"/>
            <a:ext cx="7510780" cy="10800949"/>
            <a:chOff x="4503427" y="-841109"/>
            <a:chExt cx="6774184" cy="9741674"/>
          </a:xfrm>
        </p:grpSpPr>
        <p:sp>
          <p:nvSpPr>
            <p:cNvPr id="499" name="Google Shape;499;p36"/>
            <p:cNvSpPr/>
            <p:nvPr/>
          </p:nvSpPr>
          <p:spPr>
            <a:xfrm>
              <a:off x="10312400" y="5969000"/>
              <a:ext cx="533400" cy="800100"/>
            </a:xfrm>
            <a:prstGeom prst="rect">
              <a:avLst/>
            </a:pr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grpSp>
          <p:nvGrpSpPr>
            <p:cNvPr id="500" name="Google Shape;500;p36"/>
            <p:cNvGrpSpPr/>
            <p:nvPr/>
          </p:nvGrpSpPr>
          <p:grpSpPr>
            <a:xfrm>
              <a:off x="4503427" y="-841109"/>
              <a:ext cx="6774184" cy="9741674"/>
              <a:chOff x="6466897" y="122642"/>
              <a:chExt cx="5044220" cy="7253890"/>
            </a:xfrm>
          </p:grpSpPr>
          <p:pic>
            <p:nvPicPr>
              <p:cNvPr id="501" name="Google Shape;501;p36"/>
              <p:cNvPicPr preferRelativeResize="0"/>
              <p:nvPr/>
            </p:nvPicPr>
            <p:blipFill rotWithShape="1">
              <a:blip r:embed="rId2">
                <a:alphaModFix/>
              </a:blip>
              <a:srcRect l="24648" t="31387" r="33798" b="8441"/>
              <a:stretch/>
            </p:blipFill>
            <p:spPr>
              <a:xfrm>
                <a:off x="7684232" y="122642"/>
                <a:ext cx="3826885" cy="6735359"/>
              </a:xfrm>
              <a:prstGeom prst="rect">
                <a:avLst/>
              </a:prstGeom>
              <a:noFill/>
              <a:ln>
                <a:noFill/>
              </a:ln>
            </p:spPr>
          </p:pic>
          <p:pic>
            <p:nvPicPr>
              <p:cNvPr id="502" name="Google Shape;502;p36"/>
              <p:cNvPicPr preferRelativeResize="0"/>
              <p:nvPr/>
            </p:nvPicPr>
            <p:blipFill rotWithShape="1">
              <a:blip r:embed="rId3">
                <a:alphaModFix/>
              </a:blip>
              <a:srcRect l="23644" t="23056" r="6669" b="9418"/>
              <a:stretch/>
            </p:blipFill>
            <p:spPr>
              <a:xfrm>
                <a:off x="6466897" y="900452"/>
                <a:ext cx="5044218" cy="6476080"/>
              </a:xfrm>
              <a:prstGeom prst="rect">
                <a:avLst/>
              </a:prstGeom>
              <a:noFill/>
              <a:ln>
                <a:noFill/>
              </a:ln>
            </p:spPr>
          </p:pic>
        </p:grpSp>
      </p:grpSp>
      <p:sp>
        <p:nvSpPr>
          <p:cNvPr id="503" name="Google Shape;503;p3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04" name="Google Shape;504;p3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05" name="Google Shape;505;p36">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506" name="Google Shape;506;p3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ext and Image">
  <p:cSld name="Text and Image">
    <p:spTree>
      <p:nvGrpSpPr>
        <p:cNvPr id="1" name="Shape 507"/>
        <p:cNvGrpSpPr/>
        <p:nvPr/>
      </p:nvGrpSpPr>
      <p:grpSpPr>
        <a:xfrm>
          <a:off x="0" y="0"/>
          <a:ext cx="0" cy="0"/>
          <a:chOff x="0" y="0"/>
          <a:chExt cx="0" cy="0"/>
        </a:xfrm>
      </p:grpSpPr>
      <p:sp>
        <p:nvSpPr>
          <p:cNvPr id="508" name="Google Shape;508;p37"/>
          <p:cNvSpPr>
            <a:spLocks noGrp="1"/>
          </p:cNvSpPr>
          <p:nvPr>
            <p:ph type="pic" idx="2"/>
          </p:nvPr>
        </p:nvSpPr>
        <p:spPr>
          <a:xfrm>
            <a:off x="0" y="-1"/>
            <a:ext cx="12192000"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09" name="Google Shape;509;p37"/>
          <p:cNvSpPr txBox="1">
            <a:spLocks noGrp="1"/>
          </p:cNvSpPr>
          <p:nvPr>
            <p:ph type="body" idx="1"/>
          </p:nvPr>
        </p:nvSpPr>
        <p:spPr>
          <a:xfrm>
            <a:off x="7712546" y="404813"/>
            <a:ext cx="3640038" cy="799873"/>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accent3"/>
              </a:buClr>
              <a:buSzPts val="1600"/>
              <a:buNone/>
              <a:defRPr sz="1600" b="1">
                <a:solidFill>
                  <a:schemeClr val="accent3"/>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0" name="Google Shape;510;p3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11" name="Google Shape;511;p3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12" name="Google Shape;512;p3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13" name="Google Shape;513;p3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14" name="Google Shape;514;p37"/>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5" name="Google Shape;515;p37"/>
          <p:cNvSpPr txBox="1">
            <a:spLocks noGrp="1"/>
          </p:cNvSpPr>
          <p:nvPr>
            <p:ph type="body" idx="3"/>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516"/>
        <p:cNvGrpSpPr/>
        <p:nvPr/>
      </p:nvGrpSpPr>
      <p:grpSpPr>
        <a:xfrm>
          <a:off x="0" y="0"/>
          <a:ext cx="0" cy="0"/>
          <a:chOff x="0" y="0"/>
          <a:chExt cx="0" cy="0"/>
        </a:xfrm>
      </p:grpSpPr>
      <p:sp>
        <p:nvSpPr>
          <p:cNvPr id="517" name="Google Shape;517;p38"/>
          <p:cNvSpPr>
            <a:spLocks noGrp="1"/>
          </p:cNvSpPr>
          <p:nvPr>
            <p:ph type="tbl" idx="2"/>
          </p:nvPr>
        </p:nvSpPr>
        <p:spPr>
          <a:xfrm>
            <a:off x="407988" y="2073275"/>
            <a:ext cx="11376025" cy="41783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18" name="Google Shape;518;p38"/>
          <p:cNvSpPr txBox="1">
            <a:spLocks noGrp="1"/>
          </p:cNvSpPr>
          <p:nvPr>
            <p:ph type="body" idx="1"/>
          </p:nvPr>
        </p:nvSpPr>
        <p:spPr>
          <a:xfrm>
            <a:off x="407988" y="1268413"/>
            <a:ext cx="10944596" cy="504403"/>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9" name="Google Shape;519;p38"/>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0" name="Google Shape;520;p3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21" name="Google Shape;521;p3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22" name="Google Shape;522;p3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23" name="Google Shape;523;p3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phs">
  <p:cSld name="Graphs">
    <p:spTree>
      <p:nvGrpSpPr>
        <p:cNvPr id="1" name="Shape 524"/>
        <p:cNvGrpSpPr/>
        <p:nvPr/>
      </p:nvGrpSpPr>
      <p:grpSpPr>
        <a:xfrm>
          <a:off x="0" y="0"/>
          <a:ext cx="0" cy="0"/>
          <a:chOff x="0" y="0"/>
          <a:chExt cx="0" cy="0"/>
        </a:xfrm>
      </p:grpSpPr>
      <p:sp>
        <p:nvSpPr>
          <p:cNvPr id="525" name="Google Shape;525;p39"/>
          <p:cNvSpPr>
            <a:spLocks noGrp="1"/>
          </p:cNvSpPr>
          <p:nvPr>
            <p:ph type="chart" idx="2"/>
          </p:nvPr>
        </p:nvSpPr>
        <p:spPr>
          <a:xfrm>
            <a:off x="407988"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26" name="Google Shape;526;p39"/>
          <p:cNvSpPr txBox="1">
            <a:spLocks noGrp="1"/>
          </p:cNvSpPr>
          <p:nvPr>
            <p:ph type="body" idx="1"/>
          </p:nvPr>
        </p:nvSpPr>
        <p:spPr>
          <a:xfrm>
            <a:off x="407988" y="5575682"/>
            <a:ext cx="5543551"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7" name="Google Shape;527;p39"/>
          <p:cNvSpPr txBox="1">
            <a:spLocks noGrp="1"/>
          </p:cNvSpPr>
          <p:nvPr>
            <p:ph type="body" idx="3"/>
          </p:nvPr>
        </p:nvSpPr>
        <p:spPr>
          <a:xfrm>
            <a:off x="6240472" y="5575682"/>
            <a:ext cx="5543550"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8" name="Google Shape;528;p39"/>
          <p:cNvSpPr txBox="1">
            <a:spLocks noGrp="1"/>
          </p:cNvSpPr>
          <p:nvPr>
            <p:ph type="body" idx="4"/>
          </p:nvPr>
        </p:nvSpPr>
        <p:spPr>
          <a:xfrm>
            <a:off x="407988" y="1425213"/>
            <a:ext cx="5543551"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9" name="Google Shape;529;p39"/>
          <p:cNvSpPr txBox="1">
            <a:spLocks noGrp="1"/>
          </p:cNvSpPr>
          <p:nvPr>
            <p:ph type="body" idx="5"/>
          </p:nvPr>
        </p:nvSpPr>
        <p:spPr>
          <a:xfrm>
            <a:off x="6240463" y="1425213"/>
            <a:ext cx="5543550"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0" name="Google Shape;530;p39"/>
          <p:cNvSpPr>
            <a:spLocks noGrp="1"/>
          </p:cNvSpPr>
          <p:nvPr>
            <p:ph type="chart" idx="6"/>
          </p:nvPr>
        </p:nvSpPr>
        <p:spPr>
          <a:xfrm>
            <a:off x="6240463"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31" name="Google Shape;531;p39"/>
          <p:cNvSpPr txBox="1"/>
          <p:nvPr/>
        </p:nvSpPr>
        <p:spPr>
          <a:xfrm>
            <a:off x="407988" y="404813"/>
            <a:ext cx="10944596" cy="863600"/>
          </a:xfrm>
          <a:prstGeom prst="rect">
            <a:avLst/>
          </a:prstGeom>
          <a:noFill/>
          <a:ln>
            <a:noFill/>
          </a:ln>
        </p:spPr>
        <p:txBody>
          <a:bodyPr spcFirstLastPara="1" wrap="square" lIns="0" tIns="0" rIns="0" bIns="0" anchor="t" anchorCtr="0">
            <a:noAutofit/>
          </a:bodyPr>
          <a:lstStyle/>
          <a:p>
            <a:pPr marL="0" marR="0" lvl="0" indent="0" algn="l" rtl="0">
              <a:lnSpc>
                <a:spcPct val="115384"/>
              </a:lnSpc>
              <a:spcBef>
                <a:spcPts val="0"/>
              </a:spcBef>
              <a:spcAft>
                <a:spcPts val="0"/>
              </a:spcAft>
              <a:buClr>
                <a:schemeClr val="dk2"/>
              </a:buClr>
              <a:buSzPts val="2600"/>
              <a:buFont typeface="Verdana"/>
              <a:buNone/>
            </a:pPr>
            <a:r>
              <a:rPr lang="en-US" sz="2600">
                <a:solidFill>
                  <a:schemeClr val="dk2"/>
                </a:solidFill>
                <a:latin typeface="Verdana"/>
                <a:ea typeface="Verdana"/>
                <a:cs typeface="Verdana"/>
                <a:sym typeface="Verdana"/>
              </a:rPr>
              <a:t>Click to add title</a:t>
            </a:r>
            <a:endParaRPr/>
          </a:p>
        </p:txBody>
      </p:sp>
      <p:sp>
        <p:nvSpPr>
          <p:cNvPr id="532" name="Google Shape;532;p3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33" name="Google Shape;533;p3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34" name="Google Shape;534;p3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35" name="Google Shape;535;p3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pic>
        <p:nvPicPr>
          <p:cNvPr id="536" name="Google Shape;536;p39"/>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ie chart">
  <p:cSld name="Pie chart">
    <p:spTree>
      <p:nvGrpSpPr>
        <p:cNvPr id="1" name="Shape 537"/>
        <p:cNvGrpSpPr/>
        <p:nvPr/>
      </p:nvGrpSpPr>
      <p:grpSpPr>
        <a:xfrm>
          <a:off x="0" y="0"/>
          <a:ext cx="0" cy="0"/>
          <a:chOff x="0" y="0"/>
          <a:chExt cx="0" cy="0"/>
        </a:xfrm>
      </p:grpSpPr>
      <p:sp>
        <p:nvSpPr>
          <p:cNvPr id="538" name="Google Shape;538;p40"/>
          <p:cNvSpPr/>
          <p:nvPr/>
        </p:nvSpPr>
        <p:spPr>
          <a:xfrm>
            <a:off x="6687257" y="0"/>
            <a:ext cx="5504743"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539" name="Google Shape;539;p40"/>
          <p:cNvSpPr txBox="1">
            <a:spLocks noGrp="1"/>
          </p:cNvSpPr>
          <p:nvPr>
            <p:ph type="body" idx="1"/>
          </p:nvPr>
        </p:nvSpPr>
        <p:spPr>
          <a:xfrm>
            <a:off x="7079039" y="1423736"/>
            <a:ext cx="4704974" cy="2801255"/>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00000"/>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0" name="Google Shape;540;p40"/>
          <p:cNvSpPr txBox="1">
            <a:spLocks noGrp="1"/>
          </p:cNvSpPr>
          <p:nvPr>
            <p:ph type="body" idx="2"/>
          </p:nvPr>
        </p:nvSpPr>
        <p:spPr>
          <a:xfrm>
            <a:off x="8062158" y="5568661"/>
            <a:ext cx="2567742" cy="333830"/>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chemeClr val="accent2"/>
              </a:buClr>
              <a:buSzPts val="1400"/>
              <a:buNone/>
              <a:defRPr sz="1400" b="1">
                <a:solidFill>
                  <a:schemeClr val="accent2"/>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1" name="Google Shape;541;p40"/>
          <p:cNvSpPr txBox="1">
            <a:spLocks noGrp="1"/>
          </p:cNvSpPr>
          <p:nvPr>
            <p:ph type="body" idx="3"/>
          </p:nvPr>
        </p:nvSpPr>
        <p:spPr>
          <a:xfrm>
            <a:off x="8062156" y="4581128"/>
            <a:ext cx="2567744" cy="983347"/>
          </a:xfrm>
          <a:prstGeom prst="rect">
            <a:avLst/>
          </a:prstGeom>
          <a:noFill/>
          <a:ln>
            <a:noFill/>
          </a:ln>
        </p:spPr>
        <p:txBody>
          <a:bodyPr spcFirstLastPara="1" wrap="square" lIns="0" tIns="0" rIns="0" bIns="0" anchor="ctr" anchorCtr="0">
            <a:noAutofit/>
          </a:bodyPr>
          <a:lstStyle>
            <a:lvl1pPr marL="457200" lvl="0" indent="-228600" algn="ctr">
              <a:lnSpc>
                <a:spcPct val="123076"/>
              </a:lnSpc>
              <a:spcBef>
                <a:spcPts val="0"/>
              </a:spcBef>
              <a:spcAft>
                <a:spcPts val="0"/>
              </a:spcAft>
              <a:buClr>
                <a:srgbClr val="2B0A3D"/>
              </a:buClr>
              <a:buSzPts val="2600"/>
              <a:buNone/>
              <a:defRPr sz="2600" b="1">
                <a:solidFill>
                  <a:srgbClr val="2B0A3D"/>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2" name="Google Shape;542;p4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43" name="Google Shape;543;p4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44" name="Google Shape;544;p4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45" name="Google Shape;545;p4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46" name="Google Shape;546;p40"/>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7" name="Google Shape;547;p40"/>
          <p:cNvSpPr>
            <a:spLocks noGrp="1"/>
          </p:cNvSpPr>
          <p:nvPr>
            <p:ph type="chart" idx="4"/>
          </p:nvPr>
        </p:nvSpPr>
        <p:spPr>
          <a:xfrm>
            <a:off x="407988"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48" name="Google Shape;548;p40"/>
          <p:cNvSpPr txBox="1">
            <a:spLocks noGrp="1"/>
          </p:cNvSpPr>
          <p:nvPr>
            <p:ph type="body" idx="5"/>
          </p:nvPr>
        </p:nvSpPr>
        <p:spPr>
          <a:xfrm>
            <a:off x="407988" y="5575682"/>
            <a:ext cx="5543551"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9" name="Google Shape;549;p40"/>
          <p:cNvSpPr txBox="1">
            <a:spLocks noGrp="1"/>
          </p:cNvSpPr>
          <p:nvPr>
            <p:ph type="body" idx="6"/>
          </p:nvPr>
        </p:nvSpPr>
        <p:spPr>
          <a:xfrm>
            <a:off x="407988" y="1425213"/>
            <a:ext cx="5543551"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550"/>
        <p:cNvGrpSpPr/>
        <p:nvPr/>
      </p:nvGrpSpPr>
      <p:grpSpPr>
        <a:xfrm>
          <a:off x="0" y="0"/>
          <a:ext cx="0" cy="0"/>
          <a:chOff x="0" y="0"/>
          <a:chExt cx="0" cy="0"/>
        </a:xfrm>
      </p:grpSpPr>
      <p:sp>
        <p:nvSpPr>
          <p:cNvPr id="551" name="Google Shape;551;p41"/>
          <p:cNvSpPr>
            <a:spLocks noGrp="1"/>
          </p:cNvSpPr>
          <p:nvPr>
            <p:ph type="tbl" idx="2"/>
          </p:nvPr>
        </p:nvSpPr>
        <p:spPr>
          <a:xfrm>
            <a:off x="407987" y="2216150"/>
            <a:ext cx="11376025" cy="4237038"/>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52" name="Google Shape;552;p4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53" name="Google Shape;553;p4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54" name="Google Shape;554;p4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55" name="Google Shape;555;p4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56" name="Google Shape;556;p41"/>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7" name="Google Shape;557;p41"/>
          <p:cNvSpPr txBox="1">
            <a:spLocks noGrp="1"/>
          </p:cNvSpPr>
          <p:nvPr>
            <p:ph type="body" idx="1"/>
          </p:nvPr>
        </p:nvSpPr>
        <p:spPr>
          <a:xfrm>
            <a:off x="407988" y="1268413"/>
            <a:ext cx="10944596" cy="504403"/>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p">
  <p:cSld name="Map">
    <p:spTree>
      <p:nvGrpSpPr>
        <p:cNvPr id="1" name="Shape 558"/>
        <p:cNvGrpSpPr/>
        <p:nvPr/>
      </p:nvGrpSpPr>
      <p:grpSpPr>
        <a:xfrm>
          <a:off x="0" y="0"/>
          <a:ext cx="0" cy="0"/>
          <a:chOff x="0" y="0"/>
          <a:chExt cx="0" cy="0"/>
        </a:xfrm>
      </p:grpSpPr>
      <p:sp>
        <p:nvSpPr>
          <p:cNvPr id="559" name="Google Shape;559;p42"/>
          <p:cNvSpPr/>
          <p:nvPr/>
        </p:nvSpPr>
        <p:spPr>
          <a:xfrm>
            <a:off x="9363909" y="0"/>
            <a:ext cx="282809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560" name="Google Shape;560;p42"/>
          <p:cNvSpPr txBox="1">
            <a:spLocks noGrp="1"/>
          </p:cNvSpPr>
          <p:nvPr>
            <p:ph type="body" idx="1"/>
          </p:nvPr>
        </p:nvSpPr>
        <p:spPr>
          <a:xfrm>
            <a:off x="9858635" y="2151875"/>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61" name="Google Shape;561;p42"/>
          <p:cNvCxnSpPr/>
          <p:nvPr/>
        </p:nvCxnSpPr>
        <p:spPr>
          <a:xfrm>
            <a:off x="10836130" y="1828984"/>
            <a:ext cx="0" cy="3739014"/>
          </a:xfrm>
          <a:prstGeom prst="straightConnector1">
            <a:avLst/>
          </a:prstGeom>
          <a:solidFill>
            <a:schemeClr val="dk1"/>
          </a:solidFill>
          <a:ln w="12700" cap="flat" cmpd="sng">
            <a:solidFill>
              <a:srgbClr val="BFBFBF"/>
            </a:solidFill>
            <a:prstDash val="solid"/>
            <a:miter lim="800000"/>
            <a:headEnd type="none" w="sm" len="sm"/>
            <a:tailEnd type="none" w="sm" len="sm"/>
          </a:ln>
        </p:spPr>
      </p:cxnSp>
      <p:sp>
        <p:nvSpPr>
          <p:cNvPr id="562" name="Google Shape;562;p42"/>
          <p:cNvSpPr txBox="1">
            <a:spLocks noGrp="1"/>
          </p:cNvSpPr>
          <p:nvPr>
            <p:ph type="body" idx="2"/>
          </p:nvPr>
        </p:nvSpPr>
        <p:spPr>
          <a:xfrm>
            <a:off x="10873669" y="2151875"/>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3" name="Google Shape;563;p42"/>
          <p:cNvSpPr txBox="1">
            <a:spLocks noGrp="1"/>
          </p:cNvSpPr>
          <p:nvPr>
            <p:ph type="body" idx="3"/>
          </p:nvPr>
        </p:nvSpPr>
        <p:spPr>
          <a:xfrm>
            <a:off x="9858635" y="2924944"/>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4" name="Google Shape;564;p42"/>
          <p:cNvSpPr txBox="1">
            <a:spLocks noGrp="1"/>
          </p:cNvSpPr>
          <p:nvPr>
            <p:ph type="body" idx="4"/>
          </p:nvPr>
        </p:nvSpPr>
        <p:spPr>
          <a:xfrm>
            <a:off x="10873669" y="2924944"/>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5" name="Google Shape;565;p42"/>
          <p:cNvSpPr txBox="1">
            <a:spLocks noGrp="1"/>
          </p:cNvSpPr>
          <p:nvPr>
            <p:ph type="body" idx="5"/>
          </p:nvPr>
        </p:nvSpPr>
        <p:spPr>
          <a:xfrm>
            <a:off x="9858635" y="3717032"/>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6" name="Google Shape;566;p42"/>
          <p:cNvSpPr txBox="1">
            <a:spLocks noGrp="1"/>
          </p:cNvSpPr>
          <p:nvPr>
            <p:ph type="body" idx="6"/>
          </p:nvPr>
        </p:nvSpPr>
        <p:spPr>
          <a:xfrm>
            <a:off x="10873669" y="3717032"/>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7" name="Google Shape;567;p42"/>
          <p:cNvSpPr txBox="1">
            <a:spLocks noGrp="1"/>
          </p:cNvSpPr>
          <p:nvPr>
            <p:ph type="body" idx="7"/>
          </p:nvPr>
        </p:nvSpPr>
        <p:spPr>
          <a:xfrm>
            <a:off x="9858635" y="4521820"/>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8" name="Google Shape;568;p42"/>
          <p:cNvSpPr txBox="1">
            <a:spLocks noGrp="1"/>
          </p:cNvSpPr>
          <p:nvPr>
            <p:ph type="body" idx="8"/>
          </p:nvPr>
        </p:nvSpPr>
        <p:spPr>
          <a:xfrm>
            <a:off x="10873669" y="4521820"/>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9" name="Google Shape;569;p42"/>
          <p:cNvSpPr txBox="1">
            <a:spLocks noGrp="1"/>
          </p:cNvSpPr>
          <p:nvPr>
            <p:ph type="body" idx="9"/>
          </p:nvPr>
        </p:nvSpPr>
        <p:spPr>
          <a:xfrm>
            <a:off x="9858635" y="5301208"/>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0" name="Google Shape;570;p42"/>
          <p:cNvSpPr txBox="1">
            <a:spLocks noGrp="1"/>
          </p:cNvSpPr>
          <p:nvPr>
            <p:ph type="body" idx="13"/>
          </p:nvPr>
        </p:nvSpPr>
        <p:spPr>
          <a:xfrm>
            <a:off x="10873669" y="5301208"/>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1" name="Google Shape;571;p4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72" name="Google Shape;572;p4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73" name="Google Shape;573;p4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74" name="Google Shape;574;p4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75" name="Google Shape;575;p42"/>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76" name="Google Shape;576;p42"/>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Opener3">
  <p:cSld name="Section Opener3">
    <p:spTree>
      <p:nvGrpSpPr>
        <p:cNvPr id="1" name="Shape 30"/>
        <p:cNvGrpSpPr/>
        <p:nvPr/>
      </p:nvGrpSpPr>
      <p:grpSpPr>
        <a:xfrm>
          <a:off x="0" y="0"/>
          <a:ext cx="0" cy="0"/>
          <a:chOff x="0" y="0"/>
          <a:chExt cx="0" cy="0"/>
        </a:xfrm>
      </p:grpSpPr>
      <p:pic>
        <p:nvPicPr>
          <p:cNvPr id="31" name="Google Shape;31;p5"/>
          <p:cNvPicPr preferRelativeResize="0"/>
          <p:nvPr/>
        </p:nvPicPr>
        <p:blipFill rotWithShape="1">
          <a:blip r:embed="rId2">
            <a:alphaModFix/>
          </a:blip>
          <a:srcRect l="21126" b="21349"/>
          <a:stretch/>
        </p:blipFill>
        <p:spPr>
          <a:xfrm flipH="1">
            <a:off x="5739552" y="838199"/>
            <a:ext cx="6452448" cy="6019801"/>
          </a:xfrm>
          <a:prstGeom prst="rect">
            <a:avLst/>
          </a:prstGeom>
          <a:noFill/>
          <a:ln>
            <a:noFill/>
          </a:ln>
        </p:spPr>
      </p:pic>
      <p:sp>
        <p:nvSpPr>
          <p:cNvPr id="32" name="Google Shape;32;p5"/>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3" name="Google Shape;33;p5"/>
          <p:cNvPicPr preferRelativeResize="0"/>
          <p:nvPr/>
        </p:nvPicPr>
        <p:blipFill rotWithShape="1">
          <a:blip r:embed="rId3">
            <a:alphaModFix/>
          </a:blip>
          <a:srcRect l="7072" r="38344"/>
          <a:stretch/>
        </p:blipFill>
        <p:spPr>
          <a:xfrm>
            <a:off x="0" y="-1588"/>
            <a:ext cx="6654800" cy="6859588"/>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wo Pie Charts">
  <p:cSld name="Two Pie Charts">
    <p:spTree>
      <p:nvGrpSpPr>
        <p:cNvPr id="1" name="Shape 577"/>
        <p:cNvGrpSpPr/>
        <p:nvPr/>
      </p:nvGrpSpPr>
      <p:grpSpPr>
        <a:xfrm>
          <a:off x="0" y="0"/>
          <a:ext cx="0" cy="0"/>
          <a:chOff x="0" y="0"/>
          <a:chExt cx="0" cy="0"/>
        </a:xfrm>
      </p:grpSpPr>
      <p:sp>
        <p:nvSpPr>
          <p:cNvPr id="578" name="Google Shape;578;p43"/>
          <p:cNvSpPr/>
          <p:nvPr/>
        </p:nvSpPr>
        <p:spPr>
          <a:xfrm>
            <a:off x="7118236" y="2288704"/>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579" name="Google Shape;579;p43"/>
          <p:cNvSpPr/>
          <p:nvPr/>
        </p:nvSpPr>
        <p:spPr>
          <a:xfrm>
            <a:off x="7190244" y="2239576"/>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580" name="Google Shape;580;p43"/>
          <p:cNvSpPr txBox="1">
            <a:spLocks noGrp="1"/>
          </p:cNvSpPr>
          <p:nvPr>
            <p:ph type="body" idx="1"/>
          </p:nvPr>
        </p:nvSpPr>
        <p:spPr>
          <a:xfrm>
            <a:off x="409580" y="1412874"/>
            <a:ext cx="5541958" cy="486567"/>
          </a:xfrm>
          <a:prstGeom prst="rect">
            <a:avLst/>
          </a:prstGeom>
          <a:noFill/>
          <a:ln>
            <a:noFill/>
          </a:ln>
        </p:spPr>
        <p:txBody>
          <a:bodyPr spcFirstLastPara="1" wrap="square" lIns="0" tIns="0" rIns="0" bIns="0" anchor="ctr" anchorCtr="0">
            <a:noAutofit/>
          </a:bodyPr>
          <a:lstStyle>
            <a:lvl1pPr marL="457200" lvl="0" indent="-228600" algn="ctr">
              <a:lnSpc>
                <a:spcPct val="122222"/>
              </a:lnSpc>
              <a:spcBef>
                <a:spcPts val="0"/>
              </a:spcBef>
              <a:spcAft>
                <a:spcPts val="0"/>
              </a:spcAft>
              <a:buClr>
                <a:srgbClr val="2C004B"/>
              </a:buClr>
              <a:buSzPts val="1800"/>
              <a:buNone/>
              <a:defRPr sz="1800" b="0">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1" name="Google Shape;581;p43"/>
          <p:cNvSpPr>
            <a:spLocks noGrp="1"/>
          </p:cNvSpPr>
          <p:nvPr>
            <p:ph type="chart" idx="2"/>
          </p:nvPr>
        </p:nvSpPr>
        <p:spPr>
          <a:xfrm>
            <a:off x="6240463" y="2239576"/>
            <a:ext cx="5543550" cy="3499170"/>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82" name="Google Shape;582;p4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83" name="Google Shape;583;p4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84" name="Google Shape;584;p4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85" name="Google Shape;585;p4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86" name="Google Shape;586;p43"/>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7" name="Google Shape;587;p43"/>
          <p:cNvSpPr txBox="1">
            <a:spLocks noGrp="1"/>
          </p:cNvSpPr>
          <p:nvPr>
            <p:ph type="body" idx="3"/>
          </p:nvPr>
        </p:nvSpPr>
        <p:spPr>
          <a:xfrm>
            <a:off x="6242055" y="1412874"/>
            <a:ext cx="5541958" cy="486567"/>
          </a:xfrm>
          <a:prstGeom prst="rect">
            <a:avLst/>
          </a:prstGeom>
          <a:noFill/>
          <a:ln>
            <a:noFill/>
          </a:ln>
        </p:spPr>
        <p:txBody>
          <a:bodyPr spcFirstLastPara="1" wrap="square" lIns="0" tIns="0" rIns="0" bIns="0" anchor="ctr" anchorCtr="0">
            <a:noAutofit/>
          </a:bodyPr>
          <a:lstStyle>
            <a:lvl1pPr marL="457200" lvl="0" indent="-228600" algn="ctr">
              <a:lnSpc>
                <a:spcPct val="122222"/>
              </a:lnSpc>
              <a:spcBef>
                <a:spcPts val="0"/>
              </a:spcBef>
              <a:spcAft>
                <a:spcPts val="0"/>
              </a:spcAft>
              <a:buClr>
                <a:srgbClr val="2C004B"/>
              </a:buClr>
              <a:buSzPts val="1800"/>
              <a:buNone/>
              <a:defRPr sz="1800" b="0">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8" name="Google Shape;588;p43"/>
          <p:cNvSpPr/>
          <p:nvPr/>
        </p:nvSpPr>
        <p:spPr>
          <a:xfrm>
            <a:off x="1285761" y="2288704"/>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589" name="Google Shape;589;p43"/>
          <p:cNvSpPr/>
          <p:nvPr/>
        </p:nvSpPr>
        <p:spPr>
          <a:xfrm>
            <a:off x="1357769" y="2239576"/>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590" name="Google Shape;590;p43"/>
          <p:cNvSpPr>
            <a:spLocks noGrp="1"/>
          </p:cNvSpPr>
          <p:nvPr>
            <p:ph type="chart" idx="4"/>
          </p:nvPr>
        </p:nvSpPr>
        <p:spPr>
          <a:xfrm>
            <a:off x="407988" y="2239576"/>
            <a:ext cx="5543550" cy="3499170"/>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591" name="Google Shape;591;p43"/>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able with Charts">
  <p:cSld name="Table with Charts">
    <p:spTree>
      <p:nvGrpSpPr>
        <p:cNvPr id="1" name="Shape 592"/>
        <p:cNvGrpSpPr/>
        <p:nvPr/>
      </p:nvGrpSpPr>
      <p:grpSpPr>
        <a:xfrm>
          <a:off x="0" y="0"/>
          <a:ext cx="0" cy="0"/>
          <a:chOff x="0" y="0"/>
          <a:chExt cx="0" cy="0"/>
        </a:xfrm>
      </p:grpSpPr>
      <p:pic>
        <p:nvPicPr>
          <p:cNvPr id="593" name="Google Shape;593;p44"/>
          <p:cNvPicPr preferRelativeResize="0"/>
          <p:nvPr/>
        </p:nvPicPr>
        <p:blipFill rotWithShape="1">
          <a:blip r:embed="rId2">
            <a:alphaModFix/>
          </a:blip>
          <a:srcRect/>
          <a:stretch/>
        </p:blipFill>
        <p:spPr>
          <a:xfrm flipH="1">
            <a:off x="6311901" y="300730"/>
            <a:ext cx="5880099" cy="6557270"/>
          </a:xfrm>
          <a:prstGeom prst="rect">
            <a:avLst/>
          </a:prstGeom>
          <a:noFill/>
          <a:ln>
            <a:noFill/>
          </a:ln>
        </p:spPr>
      </p:pic>
      <p:sp>
        <p:nvSpPr>
          <p:cNvPr id="594" name="Google Shape;594;p44"/>
          <p:cNvSpPr txBox="1">
            <a:spLocks noGrp="1"/>
          </p:cNvSpPr>
          <p:nvPr>
            <p:ph type="body" idx="1"/>
          </p:nvPr>
        </p:nvSpPr>
        <p:spPr>
          <a:xfrm>
            <a:off x="7752183" y="4437112"/>
            <a:ext cx="4031829" cy="1224136"/>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5" name="Google Shape;595;p44"/>
          <p:cNvSpPr>
            <a:spLocks noGrp="1"/>
          </p:cNvSpPr>
          <p:nvPr>
            <p:ph type="tbl" idx="2"/>
          </p:nvPr>
        </p:nvSpPr>
        <p:spPr>
          <a:xfrm>
            <a:off x="407989" y="1989287"/>
            <a:ext cx="5543550" cy="446390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96" name="Google Shape;596;p44"/>
          <p:cNvSpPr txBox="1">
            <a:spLocks noGrp="1"/>
          </p:cNvSpPr>
          <p:nvPr>
            <p:ph type="body" idx="3"/>
          </p:nvPr>
        </p:nvSpPr>
        <p:spPr>
          <a:xfrm>
            <a:off x="407988" y="1412876"/>
            <a:ext cx="5543549" cy="431948"/>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b="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7" name="Google Shape;597;p44"/>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598" name="Google Shape;598;p4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99" name="Google Shape;599;p44">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00" name="Google Shape;600;p4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01" name="Google Shape;601;p44"/>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ext and Table 3 Columns">
  <p:cSld name="Text and Table 3 Columns">
    <p:spTree>
      <p:nvGrpSpPr>
        <p:cNvPr id="1" name="Shape 602"/>
        <p:cNvGrpSpPr/>
        <p:nvPr/>
      </p:nvGrpSpPr>
      <p:grpSpPr>
        <a:xfrm>
          <a:off x="0" y="0"/>
          <a:ext cx="0" cy="0"/>
          <a:chOff x="0" y="0"/>
          <a:chExt cx="0" cy="0"/>
        </a:xfrm>
      </p:grpSpPr>
      <p:sp>
        <p:nvSpPr>
          <p:cNvPr id="603" name="Google Shape;603;p45"/>
          <p:cNvSpPr txBox="1">
            <a:spLocks noGrp="1"/>
          </p:cNvSpPr>
          <p:nvPr>
            <p:ph type="body" idx="1"/>
          </p:nvPr>
        </p:nvSpPr>
        <p:spPr>
          <a:xfrm>
            <a:off x="407988" y="1412875"/>
            <a:ext cx="5543996" cy="1656184"/>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4" name="Google Shape;604;p45"/>
          <p:cNvSpPr>
            <a:spLocks noGrp="1"/>
          </p:cNvSpPr>
          <p:nvPr>
            <p:ph type="dgm" idx="2"/>
          </p:nvPr>
        </p:nvSpPr>
        <p:spPr>
          <a:xfrm>
            <a:off x="407987" y="3213075"/>
            <a:ext cx="9079721" cy="648072"/>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05" name="Google Shape;605;p45"/>
          <p:cNvSpPr/>
          <p:nvPr/>
        </p:nvSpPr>
        <p:spPr>
          <a:xfrm rot="-5400000" flipH="1">
            <a:off x="5642993" y="308991"/>
            <a:ext cx="6858002" cy="6240019"/>
          </a:xfrm>
          <a:custGeom>
            <a:avLst/>
            <a:gdLst/>
            <a:ahLst/>
            <a:cxnLst/>
            <a:rect l="l" t="t" r="r" b="b"/>
            <a:pathLst>
              <a:path w="6857999" h="6240016" extrusionOk="0">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06" name="Google Shape;606;p45"/>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607" name="Google Shape;607;p4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08" name="Google Shape;608;p4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09" name="Google Shape;609;p4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10" name="Google Shape;610;p45"/>
          <p:cNvSpPr txBox="1">
            <a:spLocks noGrp="1"/>
          </p:cNvSpPr>
          <p:nvPr>
            <p:ph type="title"/>
          </p:nvPr>
        </p:nvSpPr>
        <p:spPr>
          <a:xfrm>
            <a:off x="407988" y="404813"/>
            <a:ext cx="5832475"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1" name="Google Shape;611;p45"/>
          <p:cNvSpPr txBox="1">
            <a:spLocks noGrp="1"/>
          </p:cNvSpPr>
          <p:nvPr>
            <p:ph type="body" idx="3"/>
          </p:nvPr>
        </p:nvSpPr>
        <p:spPr>
          <a:xfrm>
            <a:off x="407989"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2" name="Google Shape;612;p45"/>
          <p:cNvSpPr txBox="1">
            <a:spLocks noGrp="1"/>
          </p:cNvSpPr>
          <p:nvPr>
            <p:ph type="body" idx="4"/>
          </p:nvPr>
        </p:nvSpPr>
        <p:spPr>
          <a:xfrm>
            <a:off x="3510006"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3" name="Google Shape;613;p45"/>
          <p:cNvSpPr txBox="1">
            <a:spLocks noGrp="1"/>
          </p:cNvSpPr>
          <p:nvPr>
            <p:ph type="body" idx="5"/>
          </p:nvPr>
        </p:nvSpPr>
        <p:spPr>
          <a:xfrm>
            <a:off x="6612023"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14" name="Google Shape;614;p45"/>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oxed Content">
  <p:cSld name="Boxed Content">
    <p:spTree>
      <p:nvGrpSpPr>
        <p:cNvPr id="1" name="Shape 615"/>
        <p:cNvGrpSpPr/>
        <p:nvPr/>
      </p:nvGrpSpPr>
      <p:grpSpPr>
        <a:xfrm>
          <a:off x="0" y="0"/>
          <a:ext cx="0" cy="0"/>
          <a:chOff x="0" y="0"/>
          <a:chExt cx="0" cy="0"/>
        </a:xfrm>
      </p:grpSpPr>
      <p:sp>
        <p:nvSpPr>
          <p:cNvPr id="616" name="Google Shape;616;p46"/>
          <p:cNvSpPr/>
          <p:nvPr/>
        </p:nvSpPr>
        <p:spPr>
          <a:xfrm>
            <a:off x="493845"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7" name="Google Shape;617;p46"/>
          <p:cNvSpPr/>
          <p:nvPr/>
        </p:nvSpPr>
        <p:spPr>
          <a:xfrm>
            <a:off x="2813183"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8" name="Google Shape;618;p46"/>
          <p:cNvSpPr/>
          <p:nvPr/>
        </p:nvSpPr>
        <p:spPr>
          <a:xfrm>
            <a:off x="5132521"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9" name="Google Shape;619;p46"/>
          <p:cNvSpPr/>
          <p:nvPr/>
        </p:nvSpPr>
        <p:spPr>
          <a:xfrm>
            <a:off x="7451859"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0" name="Google Shape;620;p46"/>
          <p:cNvSpPr/>
          <p:nvPr/>
        </p:nvSpPr>
        <p:spPr>
          <a:xfrm>
            <a:off x="9771195"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1" name="Google Shape;621;p46"/>
          <p:cNvSpPr txBox="1">
            <a:spLocks noGrp="1"/>
          </p:cNvSpPr>
          <p:nvPr>
            <p:ph type="body" idx="1"/>
          </p:nvPr>
        </p:nvSpPr>
        <p:spPr>
          <a:xfrm>
            <a:off x="10317717"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2" name="Google Shape;622;p4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23" name="Google Shape;623;p4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24" name="Google Shape;624;p4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25" name="Google Shape;625;p4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26" name="Google Shape;626;p46"/>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7" name="Google Shape;627;p46"/>
          <p:cNvSpPr/>
          <p:nvPr/>
        </p:nvSpPr>
        <p:spPr>
          <a:xfrm>
            <a:off x="409909"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8" name="Google Shape;628;p46"/>
          <p:cNvSpPr/>
          <p:nvPr/>
        </p:nvSpPr>
        <p:spPr>
          <a:xfrm>
            <a:off x="2729247"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9" name="Google Shape;629;p46"/>
          <p:cNvSpPr/>
          <p:nvPr/>
        </p:nvSpPr>
        <p:spPr>
          <a:xfrm>
            <a:off x="5048585"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30" name="Google Shape;630;p46"/>
          <p:cNvSpPr/>
          <p:nvPr/>
        </p:nvSpPr>
        <p:spPr>
          <a:xfrm>
            <a:off x="7367923"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31" name="Google Shape;631;p46"/>
          <p:cNvSpPr/>
          <p:nvPr/>
        </p:nvSpPr>
        <p:spPr>
          <a:xfrm>
            <a:off x="9687259"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32" name="Google Shape;632;p46"/>
          <p:cNvSpPr txBox="1">
            <a:spLocks noGrp="1"/>
          </p:cNvSpPr>
          <p:nvPr>
            <p:ph type="body" idx="2"/>
          </p:nvPr>
        </p:nvSpPr>
        <p:spPr>
          <a:xfrm>
            <a:off x="49384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3" name="Google Shape;633;p46"/>
          <p:cNvSpPr txBox="1">
            <a:spLocks noGrp="1"/>
          </p:cNvSpPr>
          <p:nvPr>
            <p:ph type="body" idx="3"/>
          </p:nvPr>
        </p:nvSpPr>
        <p:spPr>
          <a:xfrm>
            <a:off x="2813183"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4" name="Google Shape;634;p46"/>
          <p:cNvSpPr txBox="1">
            <a:spLocks noGrp="1"/>
          </p:cNvSpPr>
          <p:nvPr>
            <p:ph type="body" idx="4"/>
          </p:nvPr>
        </p:nvSpPr>
        <p:spPr>
          <a:xfrm>
            <a:off x="512837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5" name="Google Shape;635;p46"/>
          <p:cNvSpPr txBox="1">
            <a:spLocks noGrp="1"/>
          </p:cNvSpPr>
          <p:nvPr>
            <p:ph type="body" idx="5"/>
          </p:nvPr>
        </p:nvSpPr>
        <p:spPr>
          <a:xfrm>
            <a:off x="7451859"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6" name="Google Shape;636;p46"/>
          <p:cNvSpPr txBox="1">
            <a:spLocks noGrp="1"/>
          </p:cNvSpPr>
          <p:nvPr>
            <p:ph type="body" idx="6"/>
          </p:nvPr>
        </p:nvSpPr>
        <p:spPr>
          <a:xfrm>
            <a:off x="977119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7" name="Google Shape;637;p46"/>
          <p:cNvSpPr/>
          <p:nvPr/>
        </p:nvSpPr>
        <p:spPr>
          <a:xfrm>
            <a:off x="7451859"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38" name="Google Shape;638;p46"/>
          <p:cNvSpPr txBox="1">
            <a:spLocks noGrp="1"/>
          </p:cNvSpPr>
          <p:nvPr>
            <p:ph type="body" idx="7"/>
          </p:nvPr>
        </p:nvSpPr>
        <p:spPr>
          <a:xfrm>
            <a:off x="8013451"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9" name="Google Shape;639;p46"/>
          <p:cNvSpPr txBox="1">
            <a:spLocks noGrp="1"/>
          </p:cNvSpPr>
          <p:nvPr>
            <p:ph type="body" idx="8"/>
          </p:nvPr>
        </p:nvSpPr>
        <p:spPr>
          <a:xfrm>
            <a:off x="3385035"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0" name="Google Shape;640;p46"/>
          <p:cNvSpPr txBox="1">
            <a:spLocks noGrp="1"/>
          </p:cNvSpPr>
          <p:nvPr>
            <p:ph type="body" idx="9"/>
          </p:nvPr>
        </p:nvSpPr>
        <p:spPr>
          <a:xfrm>
            <a:off x="5683855"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1" name="Google Shape;641;p46"/>
          <p:cNvSpPr txBox="1">
            <a:spLocks noGrp="1"/>
          </p:cNvSpPr>
          <p:nvPr>
            <p:ph type="body" idx="13"/>
          </p:nvPr>
        </p:nvSpPr>
        <p:spPr>
          <a:xfrm>
            <a:off x="1055439"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42" name="Google Shape;642;p46"/>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Table">
  <p:cSld name="Big Table">
    <p:spTree>
      <p:nvGrpSpPr>
        <p:cNvPr id="1" name="Shape 643"/>
        <p:cNvGrpSpPr/>
        <p:nvPr/>
      </p:nvGrpSpPr>
      <p:grpSpPr>
        <a:xfrm>
          <a:off x="0" y="0"/>
          <a:ext cx="0" cy="0"/>
          <a:chOff x="0" y="0"/>
          <a:chExt cx="0" cy="0"/>
        </a:xfrm>
      </p:grpSpPr>
      <p:sp>
        <p:nvSpPr>
          <p:cNvPr id="644" name="Google Shape;644;p47"/>
          <p:cNvSpPr>
            <a:spLocks noGrp="1"/>
          </p:cNvSpPr>
          <p:nvPr>
            <p:ph type="tbl" idx="2"/>
          </p:nvPr>
        </p:nvSpPr>
        <p:spPr>
          <a:xfrm>
            <a:off x="407987" y="1412876"/>
            <a:ext cx="11376025" cy="5025502"/>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645" name="Google Shape;645;p47"/>
          <p:cNvSpPr txBox="1">
            <a:spLocks noGrp="1"/>
          </p:cNvSpPr>
          <p:nvPr>
            <p:ph type="body" idx="1"/>
          </p:nvPr>
        </p:nvSpPr>
        <p:spPr>
          <a:xfrm>
            <a:off x="10165024" y="935008"/>
            <a:ext cx="539488" cy="21602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800"/>
              <a:buNone/>
              <a:defRPr sz="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6" name="Google Shape;646;p47"/>
          <p:cNvSpPr txBox="1">
            <a:spLocks noGrp="1"/>
          </p:cNvSpPr>
          <p:nvPr>
            <p:ph type="body" idx="3"/>
          </p:nvPr>
        </p:nvSpPr>
        <p:spPr>
          <a:xfrm>
            <a:off x="10813096" y="935008"/>
            <a:ext cx="539488" cy="21602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800"/>
              <a:buNone/>
              <a:defRPr sz="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7" name="Google Shape;647;p4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48" name="Google Shape;648;p4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49" name="Google Shape;649;p4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50" name="Google Shape;650;p4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51" name="Google Shape;651;p47"/>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52" name="Google Shape;652;p47"/>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with Filled Background">
  <p:cSld name="Text with Filled Background">
    <p:bg>
      <p:bgPr>
        <a:solidFill>
          <a:schemeClr val="lt1"/>
        </a:solidFill>
        <a:effectLst/>
      </p:bgPr>
    </p:bg>
    <p:spTree>
      <p:nvGrpSpPr>
        <p:cNvPr id="1" name="Shape 60"/>
        <p:cNvGrpSpPr/>
        <p:nvPr/>
      </p:nvGrpSpPr>
      <p:grpSpPr>
        <a:xfrm>
          <a:off x="0" y="0"/>
          <a:ext cx="0" cy="0"/>
          <a:chOff x="0" y="0"/>
          <a:chExt cx="0" cy="0"/>
        </a:xfrm>
      </p:grpSpPr>
      <p:sp>
        <p:nvSpPr>
          <p:cNvPr id="61" name="Google Shape;61;p7"/>
          <p:cNvSpPr/>
          <p:nvPr/>
        </p:nvSpPr>
        <p:spPr>
          <a:xfrm>
            <a:off x="0" y="0"/>
            <a:ext cx="443981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62" name="Google Shape;62;p7"/>
          <p:cNvPicPr preferRelativeResize="0"/>
          <p:nvPr/>
        </p:nvPicPr>
        <p:blipFill rotWithShape="1">
          <a:blip r:embed="rId2">
            <a:alphaModFix/>
          </a:blip>
          <a:srcRect l="2839" r="32419"/>
          <a:stretch/>
        </p:blipFill>
        <p:spPr>
          <a:xfrm>
            <a:off x="4253790" y="-2148"/>
            <a:ext cx="7938210" cy="6898276"/>
          </a:xfrm>
          <a:prstGeom prst="rect">
            <a:avLst/>
          </a:prstGeom>
          <a:noFill/>
          <a:ln>
            <a:noFill/>
          </a:ln>
        </p:spPr>
      </p:pic>
      <p:sp>
        <p:nvSpPr>
          <p:cNvPr id="63" name="Google Shape;63;p7"/>
          <p:cNvSpPr txBox="1">
            <a:spLocks noGrp="1"/>
          </p:cNvSpPr>
          <p:nvPr>
            <p:ph type="body" idx="1"/>
          </p:nvPr>
        </p:nvSpPr>
        <p:spPr>
          <a:xfrm>
            <a:off x="407988" y="3068960"/>
            <a:ext cx="6696124" cy="3375382"/>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chemeClr val="lt1"/>
              </a:buClr>
              <a:buSzPts val="1600"/>
              <a:buNone/>
              <a:defRPr sz="1600">
                <a:solidFill>
                  <a:schemeClr val="lt1"/>
                </a:solidFill>
              </a:defRPr>
            </a:lvl1pPr>
            <a:lvl2pPr marL="914400" lvl="1" indent="-304800" algn="l">
              <a:lnSpc>
                <a:spcPct val="100000"/>
              </a:lnSpc>
              <a:spcBef>
                <a:spcPts val="18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7"/>
          <p:cNvSpPr txBox="1">
            <a:spLocks noGrp="1"/>
          </p:cNvSpPr>
          <p:nvPr>
            <p:ph type="title"/>
          </p:nvPr>
        </p:nvSpPr>
        <p:spPr>
          <a:xfrm>
            <a:off x="407988" y="2002973"/>
            <a:ext cx="10044635" cy="85953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7"/>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66" name="Google Shape;66;p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cxnSp>
        <p:nvCxnSpPr>
          <p:cNvPr id="67" name="Google Shape;67;p7"/>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68" name="Google Shape;68;p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Tree>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with Shapes - Layout1">
  <p:cSld name="Text with Shapes - Layout1">
    <p:bg>
      <p:bgPr>
        <a:solidFill>
          <a:schemeClr val="lt1"/>
        </a:solidFill>
        <a:effectLst/>
      </p:bgPr>
    </p:bg>
    <p:spTree>
      <p:nvGrpSpPr>
        <p:cNvPr id="1" name="Shape 69"/>
        <p:cNvGrpSpPr/>
        <p:nvPr/>
      </p:nvGrpSpPr>
      <p:grpSpPr>
        <a:xfrm>
          <a:off x="0" y="0"/>
          <a:ext cx="0" cy="0"/>
          <a:chOff x="0" y="0"/>
          <a:chExt cx="0" cy="0"/>
        </a:xfrm>
      </p:grpSpPr>
      <p:pic>
        <p:nvPicPr>
          <p:cNvPr id="70" name="Google Shape;70;p8"/>
          <p:cNvPicPr preferRelativeResize="0"/>
          <p:nvPr/>
        </p:nvPicPr>
        <p:blipFill rotWithShape="1">
          <a:blip r:embed="rId2">
            <a:alphaModFix/>
          </a:blip>
          <a:srcRect r="23076" b="19676"/>
          <a:stretch/>
        </p:blipFill>
        <p:spPr>
          <a:xfrm rot="-5400000">
            <a:off x="5413032" y="79029"/>
            <a:ext cx="6857997" cy="6699938"/>
          </a:xfrm>
          <a:prstGeom prst="rect">
            <a:avLst/>
          </a:prstGeom>
          <a:noFill/>
          <a:ln>
            <a:noFill/>
          </a:ln>
        </p:spPr>
      </p:pic>
      <p:sp>
        <p:nvSpPr>
          <p:cNvPr id="71" name="Google Shape;71;p8"/>
          <p:cNvSpPr txBox="1">
            <a:spLocks noGrp="1"/>
          </p:cNvSpPr>
          <p:nvPr>
            <p:ph type="body" idx="1"/>
          </p:nvPr>
        </p:nvSpPr>
        <p:spPr>
          <a:xfrm>
            <a:off x="1847528" y="2708920"/>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8"/>
          <p:cNvSpPr txBox="1">
            <a:spLocks noGrp="1"/>
          </p:cNvSpPr>
          <p:nvPr>
            <p:ph type="body" idx="2"/>
          </p:nvPr>
        </p:nvSpPr>
        <p:spPr>
          <a:xfrm>
            <a:off x="1847528" y="3645024"/>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8"/>
          <p:cNvSpPr>
            <a:spLocks noGrp="1"/>
          </p:cNvSpPr>
          <p:nvPr>
            <p:ph type="pic" idx="3"/>
          </p:nvPr>
        </p:nvSpPr>
        <p:spPr>
          <a:xfrm>
            <a:off x="6553200" y="2060575"/>
            <a:ext cx="4910138" cy="272256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4" name="Google Shape;74;p8"/>
          <p:cNvSpPr txBox="1">
            <a:spLocks noGrp="1"/>
          </p:cNvSpPr>
          <p:nvPr>
            <p:ph type="body" idx="4"/>
          </p:nvPr>
        </p:nvSpPr>
        <p:spPr>
          <a:xfrm>
            <a:off x="1847528" y="4630276"/>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8"/>
          <p:cNvSpPr txBox="1">
            <a:spLocks noGrp="1"/>
          </p:cNvSpPr>
          <p:nvPr>
            <p:ph type="title"/>
          </p:nvPr>
        </p:nvSpPr>
        <p:spPr>
          <a:xfrm>
            <a:off x="407988" y="404813"/>
            <a:ext cx="986447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6" name="Google Shape;76;p8"/>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cxnSp>
        <p:nvCxnSpPr>
          <p:cNvPr id="77" name="Google Shape;77;p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8" name="Google Shape;78;p8">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9" name="Google Shape;79;p8"/>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80" name="Google Shape;80;p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losing1">
  <p:cSld name="Closing1">
    <p:spTree>
      <p:nvGrpSpPr>
        <p:cNvPr id="1" name="Shape 81"/>
        <p:cNvGrpSpPr/>
        <p:nvPr/>
      </p:nvGrpSpPr>
      <p:grpSpPr>
        <a:xfrm>
          <a:off x="0" y="0"/>
          <a:ext cx="0" cy="0"/>
          <a:chOff x="0" y="0"/>
          <a:chExt cx="0" cy="0"/>
        </a:xfrm>
      </p:grpSpPr>
      <p:sp>
        <p:nvSpPr>
          <p:cNvPr id="82" name="Google Shape;82;p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3" name="Google Shape;83;p9"/>
          <p:cNvSpPr/>
          <p:nvPr/>
        </p:nvSpPr>
        <p:spPr>
          <a:xfrm>
            <a:off x="-1243012" y="-2656920"/>
            <a:ext cx="10768012" cy="11443496"/>
          </a:xfrm>
          <a:custGeom>
            <a:avLst/>
            <a:gdLst/>
            <a:ahLst/>
            <a:cxnLst/>
            <a:rect l="l" t="t" r="r" b="b"/>
            <a:pathLst>
              <a:path w="3407" h="3621" extrusionOk="0">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nvGrpSpPr>
          <p:cNvPr id="84" name="Google Shape;84;p9"/>
          <p:cNvGrpSpPr/>
          <p:nvPr/>
        </p:nvGrpSpPr>
        <p:grpSpPr>
          <a:xfrm>
            <a:off x="4979035" y="2404110"/>
            <a:ext cx="735013" cy="682321"/>
            <a:chOff x="5662614" y="3032124"/>
            <a:chExt cx="863600" cy="801689"/>
          </a:xfrm>
        </p:grpSpPr>
        <p:sp>
          <p:nvSpPr>
            <p:cNvPr id="85" name="Google Shape;85;p9"/>
            <p:cNvSpPr/>
            <p:nvPr/>
          </p:nvSpPr>
          <p:spPr>
            <a:xfrm>
              <a:off x="5959476" y="3368675"/>
              <a:ext cx="566738" cy="465138"/>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6" name="Google Shape;86;p9"/>
            <p:cNvSpPr/>
            <p:nvPr/>
          </p:nvSpPr>
          <p:spPr>
            <a:xfrm>
              <a:off x="5662614" y="3032124"/>
              <a:ext cx="863600" cy="736599"/>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87" name="Google Shape;87;p9"/>
          <p:cNvSpPr/>
          <p:nvPr/>
        </p:nvSpPr>
        <p:spPr>
          <a:xfrm>
            <a:off x="6536184" y="2886346"/>
            <a:ext cx="5125720" cy="77038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a:solidFill>
                  <a:schemeClr val="accent1"/>
                </a:solidFill>
                <a:latin typeface="Verdana"/>
                <a:ea typeface="Verdana"/>
                <a:cs typeface="Verdana"/>
                <a:sym typeface="Verdana"/>
              </a:rPr>
              <a:t>the Collaborative Business Experience™</a:t>
            </a:r>
            <a:r>
              <a:rPr lang="en-US" sz="900">
                <a:solidFill>
                  <a:schemeClr val="dk1"/>
                </a:solidFill>
                <a:latin typeface="Verdana"/>
                <a:ea typeface="Verdana"/>
                <a:cs typeface="Verdana"/>
                <a:sym typeface="Verdana"/>
              </a:rPr>
              <a:t>, and draws on </a:t>
            </a:r>
            <a:r>
              <a:rPr lang="en-US" sz="900">
                <a:solidFill>
                  <a:schemeClr val="accent1"/>
                </a:solidFill>
                <a:latin typeface="Verdana"/>
                <a:ea typeface="Verdana"/>
                <a:cs typeface="Verdana"/>
                <a:sym typeface="Verdana"/>
              </a:rPr>
              <a:t>Rightshore</a:t>
            </a:r>
            <a:r>
              <a:rPr lang="en-US" sz="900" baseline="30000">
                <a:solidFill>
                  <a:schemeClr val="accent1"/>
                </a:solidFill>
                <a:latin typeface="Verdana"/>
                <a:ea typeface="Verdana"/>
                <a:cs typeface="Verdana"/>
                <a:sym typeface="Verdana"/>
              </a:rPr>
              <a:t>®</a:t>
            </a:r>
            <a:r>
              <a:rPr lang="en-US" sz="900">
                <a:solidFill>
                  <a:schemeClr val="dk1"/>
                </a:solidFill>
                <a:latin typeface="Verdana"/>
                <a:ea typeface="Verdana"/>
                <a:cs typeface="Verdana"/>
                <a:sym typeface="Verdana"/>
              </a:rPr>
              <a:t>, its worldwide delivery model.</a:t>
            </a:r>
            <a:endParaRPr/>
          </a:p>
        </p:txBody>
      </p:sp>
      <p:sp>
        <p:nvSpPr>
          <p:cNvPr id="88" name="Google Shape;88;p9"/>
          <p:cNvSpPr/>
          <p:nvPr/>
        </p:nvSpPr>
        <p:spPr>
          <a:xfrm>
            <a:off x="6536184" y="2507082"/>
            <a:ext cx="2219960" cy="229615"/>
          </a:xfrm>
          <a:prstGeom prst="rect">
            <a:avLst/>
          </a:prstGeom>
          <a:noFill/>
          <a:ln>
            <a:noFill/>
          </a:ln>
        </p:spPr>
        <p:txBody>
          <a:bodyPr spcFirstLastPara="1" wrap="square" lIns="0" tIns="0" rIns="0" bIns="0" anchor="t" anchorCtr="0">
            <a:noAutofit/>
          </a:bodyPr>
          <a:lstStyle/>
          <a:p>
            <a:pPr marL="0" marR="0" lvl="0" indent="0" algn="l" rtl="0">
              <a:lnSpc>
                <a:spcPct val="142857"/>
              </a:lnSpc>
              <a:spcBef>
                <a:spcPts val="0"/>
              </a:spcBef>
              <a:spcAft>
                <a:spcPts val="0"/>
              </a:spcAft>
              <a:buNone/>
            </a:pPr>
            <a:r>
              <a:rPr lang="en-US" sz="1400">
                <a:solidFill>
                  <a:schemeClr val="accent1"/>
                </a:solidFill>
                <a:latin typeface="Verdana"/>
                <a:ea typeface="Verdana"/>
                <a:cs typeface="Verdana"/>
                <a:sym typeface="Verdana"/>
              </a:rPr>
              <a:t>About Capgemini</a:t>
            </a:r>
            <a:endParaRPr/>
          </a:p>
        </p:txBody>
      </p:sp>
      <p:sp>
        <p:nvSpPr>
          <p:cNvPr id="89" name="Google Shape;89;p9"/>
          <p:cNvSpPr/>
          <p:nvPr/>
        </p:nvSpPr>
        <p:spPr>
          <a:xfrm>
            <a:off x="6536184" y="4235826"/>
            <a:ext cx="2057400" cy="40729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Learn more about us at</a:t>
            </a:r>
            <a:endParaRPr/>
          </a:p>
          <a:p>
            <a:pPr marL="0" marR="0" lvl="0" indent="0" algn="just" rtl="0">
              <a:lnSpc>
                <a:spcPct val="85714"/>
              </a:lnSpc>
              <a:spcBef>
                <a:spcPts val="600"/>
              </a:spcBef>
              <a:spcAft>
                <a:spcPts val="0"/>
              </a:spcAft>
              <a:buNone/>
            </a:pPr>
            <a:r>
              <a:rPr lang="en-US" sz="1400">
                <a:solidFill>
                  <a:schemeClr val="accent2"/>
                </a:solidFill>
                <a:latin typeface="Verdana"/>
                <a:ea typeface="Verdana"/>
                <a:cs typeface="Verdana"/>
                <a:sym typeface="Verdana"/>
              </a:rPr>
              <a:t>www.capgemini.com</a:t>
            </a:r>
            <a:endParaRPr/>
          </a:p>
        </p:txBody>
      </p:sp>
      <p:pic>
        <p:nvPicPr>
          <p:cNvPr id="90" name="Google Shape;90;p9" descr="D:\My Work\Template\Icons\Social Media\LinkedIN.png">
            <a:hlinkClick r:id="rId2"/>
          </p:cNvPr>
          <p:cNvPicPr preferRelativeResize="0"/>
          <p:nvPr/>
        </p:nvPicPr>
        <p:blipFill rotWithShape="1">
          <a:blip r:embed="rId3">
            <a:alphaModFix/>
          </a:blip>
          <a:srcRect/>
          <a:stretch/>
        </p:blipFill>
        <p:spPr>
          <a:xfrm>
            <a:off x="798415" y="3979258"/>
            <a:ext cx="333195" cy="333195"/>
          </a:xfrm>
          <a:prstGeom prst="rect">
            <a:avLst/>
          </a:prstGeom>
          <a:noFill/>
          <a:ln>
            <a:noFill/>
          </a:ln>
        </p:spPr>
      </p:pic>
      <p:pic>
        <p:nvPicPr>
          <p:cNvPr id="91" name="Google Shape;91;p9" descr="D:\My Work\Template\Icons\Social Media\SlideShare.png">
            <a:hlinkClick r:id="rId4"/>
          </p:cNvPr>
          <p:cNvPicPr preferRelativeResize="0"/>
          <p:nvPr/>
        </p:nvPicPr>
        <p:blipFill rotWithShape="1">
          <a:blip r:embed="rId5">
            <a:alphaModFix/>
          </a:blip>
          <a:srcRect/>
          <a:stretch/>
        </p:blipFill>
        <p:spPr>
          <a:xfrm>
            <a:off x="1181792" y="3979258"/>
            <a:ext cx="333195" cy="333195"/>
          </a:xfrm>
          <a:prstGeom prst="rect">
            <a:avLst/>
          </a:prstGeom>
          <a:noFill/>
          <a:ln>
            <a:noFill/>
          </a:ln>
        </p:spPr>
      </p:pic>
      <p:pic>
        <p:nvPicPr>
          <p:cNvPr id="92" name="Google Shape;92;p9" descr="D:\My Work\Template\Icons\Social Media\Twitter.png">
            <a:hlinkClick r:id="rId6"/>
          </p:cNvPr>
          <p:cNvPicPr preferRelativeResize="0"/>
          <p:nvPr/>
        </p:nvPicPr>
        <p:blipFill rotWithShape="1">
          <a:blip r:embed="rId7">
            <a:alphaModFix/>
          </a:blip>
          <a:srcRect/>
          <a:stretch/>
        </p:blipFill>
        <p:spPr>
          <a:xfrm>
            <a:off x="1565169" y="3979258"/>
            <a:ext cx="333195" cy="333195"/>
          </a:xfrm>
          <a:prstGeom prst="rect">
            <a:avLst/>
          </a:prstGeom>
          <a:noFill/>
          <a:ln>
            <a:noFill/>
          </a:ln>
        </p:spPr>
      </p:pic>
      <p:pic>
        <p:nvPicPr>
          <p:cNvPr id="93" name="Google Shape;93;p9" descr="D:\My Work\Template\Icons\Social Media\YouTube.png">
            <a:hlinkClick r:id="rId8"/>
          </p:cNvPr>
          <p:cNvPicPr preferRelativeResize="0"/>
          <p:nvPr/>
        </p:nvPicPr>
        <p:blipFill rotWithShape="1">
          <a:blip r:embed="rId9">
            <a:alphaModFix/>
          </a:blip>
          <a:srcRect/>
          <a:stretch/>
        </p:blipFill>
        <p:spPr>
          <a:xfrm>
            <a:off x="1948545" y="3979258"/>
            <a:ext cx="333195" cy="333195"/>
          </a:xfrm>
          <a:prstGeom prst="rect">
            <a:avLst/>
          </a:prstGeom>
          <a:noFill/>
          <a:ln>
            <a:noFill/>
          </a:ln>
        </p:spPr>
      </p:pic>
      <p:pic>
        <p:nvPicPr>
          <p:cNvPr id="94" name="Google Shape;94;p9" descr="D:\My Work\Template\Icons\Social Media\Facebook.png">
            <a:hlinkClick r:id="rId10"/>
          </p:cNvPr>
          <p:cNvPicPr preferRelativeResize="0"/>
          <p:nvPr/>
        </p:nvPicPr>
        <p:blipFill rotWithShape="1">
          <a:blip r:embed="rId11">
            <a:alphaModFix/>
          </a:blip>
          <a:srcRect/>
          <a:stretch/>
        </p:blipFill>
        <p:spPr>
          <a:xfrm>
            <a:off x="415038" y="3979258"/>
            <a:ext cx="333195" cy="333195"/>
          </a:xfrm>
          <a:prstGeom prst="rect">
            <a:avLst/>
          </a:prstGeom>
          <a:noFill/>
          <a:ln>
            <a:noFill/>
          </a:ln>
        </p:spPr>
      </p:pic>
      <p:sp>
        <p:nvSpPr>
          <p:cNvPr id="95" name="Google Shape;95;p9"/>
          <p:cNvSpPr/>
          <p:nvPr/>
        </p:nvSpPr>
        <p:spPr>
          <a:xfrm>
            <a:off x="415038" y="5640913"/>
            <a:ext cx="4198620" cy="56938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This message contains information that may be privileged or confidential and is the property of the Capgemini Group.</a:t>
            </a:r>
            <a:br>
              <a:rPr lang="en-US" sz="800">
                <a:solidFill>
                  <a:schemeClr val="lt1"/>
                </a:solidFill>
                <a:latin typeface="Verdana"/>
                <a:ea typeface="Verdana"/>
                <a:cs typeface="Verdana"/>
                <a:sym typeface="Verdana"/>
              </a:rPr>
            </a:br>
            <a:r>
              <a:rPr lang="en-US" sz="800">
                <a:solidFill>
                  <a:schemeClr val="lt1"/>
                </a:solidFill>
                <a:latin typeface="Arial"/>
                <a:ea typeface="Arial"/>
                <a:cs typeface="Arial"/>
                <a:sym typeface="Arial"/>
              </a:rPr>
              <a:t>Copyright © 2017 Capgemini. All rights reserved.</a:t>
            </a:r>
            <a:endParaRPr/>
          </a:p>
          <a:p>
            <a:pPr marL="0" marR="0" lvl="0" indent="0" algn="l" rtl="0">
              <a:lnSpc>
                <a:spcPct val="100000"/>
              </a:lnSpc>
              <a:spcBef>
                <a:spcPts val="600"/>
              </a:spcBef>
              <a:spcAft>
                <a:spcPts val="0"/>
              </a:spcAft>
              <a:buClr>
                <a:schemeClr val="lt1"/>
              </a:buClr>
              <a:buSzPts val="800"/>
              <a:buFont typeface="Arial"/>
              <a:buNone/>
            </a:pPr>
            <a:r>
              <a:rPr lang="en-US" sz="800">
                <a:solidFill>
                  <a:schemeClr val="lt1"/>
                </a:solidFill>
                <a:latin typeface="Arial"/>
                <a:ea typeface="Arial"/>
                <a:cs typeface="Arial"/>
                <a:sym typeface="Arial"/>
              </a:rPr>
              <a:t>Rightshore</a:t>
            </a:r>
            <a:r>
              <a:rPr lang="en-US" sz="800" baseline="30000">
                <a:solidFill>
                  <a:schemeClr val="lt1"/>
                </a:solidFill>
                <a:latin typeface="Arial"/>
                <a:ea typeface="Arial"/>
                <a:cs typeface="Arial"/>
                <a:sym typeface="Arial"/>
              </a:rPr>
              <a:t>®</a:t>
            </a:r>
            <a:r>
              <a:rPr lang="en-US" sz="800">
                <a:solidFill>
                  <a:schemeClr val="lt1"/>
                </a:solidFill>
                <a:latin typeface="Arial"/>
                <a:ea typeface="Arial"/>
                <a:cs typeface="Arial"/>
                <a:sym typeface="Arial"/>
              </a:rPr>
              <a:t> is a trademark belonging to Capgemini.</a:t>
            </a:r>
            <a:endParaRPr/>
          </a:p>
        </p:txBody>
      </p:sp>
      <p:sp>
        <p:nvSpPr>
          <p:cNvPr id="96" name="Google Shape;96;p9"/>
          <p:cNvSpPr/>
          <p:nvPr/>
        </p:nvSpPr>
        <p:spPr>
          <a:xfrm>
            <a:off x="6536184" y="5933302"/>
            <a:ext cx="5219699" cy="276999"/>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600">
                <a:solidFill>
                  <a:schemeClr val="dk1"/>
                </a:solidFill>
                <a:latin typeface="Verdana"/>
                <a:ea typeface="Verdana"/>
                <a:cs typeface="Verdana"/>
                <a:sym typeface="Verdana"/>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a:p>
        </p:txBody>
      </p:sp>
      <p:sp>
        <p:nvSpPr>
          <p:cNvPr id="97" name="Google Shape;97;p9">
            <a:hlinkClick r:id="rId12"/>
          </p:cNvPr>
          <p:cNvSpPr/>
          <p:nvPr/>
        </p:nvSpPr>
        <p:spPr>
          <a:xfrm>
            <a:off x="7489902" y="3812094"/>
            <a:ext cx="2336088"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8" name="Google Shape;98;p9">
            <a:hlinkClick r:id="rId13"/>
          </p:cNvPr>
          <p:cNvSpPr/>
          <p:nvPr/>
        </p:nvSpPr>
        <p:spPr>
          <a:xfrm>
            <a:off x="10730865" y="3812094"/>
            <a:ext cx="704850"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9" name="Google Shape;99;p9">
            <a:hlinkClick r:id="rId14"/>
          </p:cNvPr>
          <p:cNvSpPr/>
          <p:nvPr/>
        </p:nvSpPr>
        <p:spPr>
          <a:xfrm>
            <a:off x="6532245" y="4445639"/>
            <a:ext cx="1851660" cy="183449"/>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100" name="Google Shape;100;p9"/>
          <p:cNvPicPr preferRelativeResize="0"/>
          <p:nvPr/>
        </p:nvPicPr>
        <p:blipFill rotWithShape="1">
          <a:blip r:embed="rId15">
            <a:alphaModFix/>
          </a:blip>
          <a:srcRect/>
          <a:stretch/>
        </p:blipFill>
        <p:spPr>
          <a:xfrm>
            <a:off x="407572" y="4434172"/>
            <a:ext cx="2560320" cy="20101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with Shapes - Layout2">
  <p:cSld name="Text with Shapes - Layout2">
    <p:bg>
      <p:bgPr>
        <a:solidFill>
          <a:srgbClr val="E6E7E7"/>
        </a:solidFill>
        <a:effectLst/>
      </p:bgPr>
    </p:bg>
    <p:spTree>
      <p:nvGrpSpPr>
        <p:cNvPr id="1" name="Shape 101"/>
        <p:cNvGrpSpPr/>
        <p:nvPr/>
      </p:nvGrpSpPr>
      <p:grpSpPr>
        <a:xfrm>
          <a:off x="0" y="0"/>
          <a:ext cx="0" cy="0"/>
          <a:chOff x="0" y="0"/>
          <a:chExt cx="0" cy="0"/>
        </a:xfrm>
      </p:grpSpPr>
      <p:sp>
        <p:nvSpPr>
          <p:cNvPr id="102" name="Google Shape;102;p10"/>
          <p:cNvSpPr txBox="1">
            <a:spLocks noGrp="1"/>
          </p:cNvSpPr>
          <p:nvPr>
            <p:ph type="body" idx="1"/>
          </p:nvPr>
        </p:nvSpPr>
        <p:spPr>
          <a:xfrm>
            <a:off x="407988" y="2204864"/>
            <a:ext cx="3618859" cy="2924629"/>
          </a:xfrm>
          <a:prstGeom prst="rect">
            <a:avLst/>
          </a:prstGeom>
          <a:noFill/>
          <a:ln>
            <a:noFill/>
          </a:ln>
        </p:spPr>
        <p:txBody>
          <a:bodyPr spcFirstLastPara="1" wrap="square" lIns="0" tIns="0" rIns="0" bIns="0" anchor="b" anchorCtr="0">
            <a:noAutofit/>
          </a:bodyPr>
          <a:lstStyle>
            <a:lvl1pPr marL="457200" lvl="0" indent="-228600" algn="l">
              <a:lnSpc>
                <a:spcPct val="114814"/>
              </a:lnSpc>
              <a:spcBef>
                <a:spcPts val="0"/>
              </a:spcBef>
              <a:spcAft>
                <a:spcPts val="0"/>
              </a:spcAft>
              <a:buClr>
                <a:srgbClr val="2C004B"/>
              </a:buClr>
              <a:buSzPts val="5400"/>
              <a:buNone/>
              <a:defRPr sz="5400">
                <a:solidFill>
                  <a:srgbClr val="2C004B"/>
                </a:solidFill>
              </a:defRPr>
            </a:lvl1pPr>
            <a:lvl2pPr marL="914400" lvl="1" indent="-228600" algn="l">
              <a:lnSpc>
                <a:spcPct val="114814"/>
              </a:lnSpc>
              <a:spcBef>
                <a:spcPts val="600"/>
              </a:spcBef>
              <a:spcAft>
                <a:spcPts val="0"/>
              </a:spcAft>
              <a:buSzPts val="5400"/>
              <a:buNone/>
              <a:defRPr sz="54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10"/>
          <p:cNvSpPr txBox="1">
            <a:spLocks noGrp="1"/>
          </p:cNvSpPr>
          <p:nvPr>
            <p:ph type="body" idx="2"/>
          </p:nvPr>
        </p:nvSpPr>
        <p:spPr>
          <a:xfrm>
            <a:off x="407988" y="5273460"/>
            <a:ext cx="3618859" cy="675820"/>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rgbClr val="2C004B"/>
              </a:buClr>
              <a:buSzPts val="1600"/>
              <a:buNone/>
              <a:defRPr sz="1600">
                <a:solidFill>
                  <a:srgbClr val="2C004B"/>
                </a:solidFill>
              </a:defRPr>
            </a:lvl1pPr>
            <a:lvl2pPr marL="914400" lvl="1" indent="-228600" algn="l">
              <a:lnSpc>
                <a:spcPct val="111111"/>
              </a:lnSpc>
              <a:spcBef>
                <a:spcPts val="600"/>
              </a:spcBef>
              <a:spcAft>
                <a:spcPts val="0"/>
              </a:spcAft>
              <a:buSzPts val="1800"/>
              <a:buNone/>
              <a:defRPr sz="18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04" name="Google Shape;104;p10"/>
          <p:cNvGrpSpPr/>
          <p:nvPr/>
        </p:nvGrpSpPr>
        <p:grpSpPr>
          <a:xfrm>
            <a:off x="3461852" y="0"/>
            <a:ext cx="8730148" cy="6858000"/>
            <a:chOff x="3461852" y="0"/>
            <a:chExt cx="8730148" cy="6858000"/>
          </a:xfrm>
        </p:grpSpPr>
        <p:sp>
          <p:nvSpPr>
            <p:cNvPr id="105" name="Google Shape;105;p10"/>
            <p:cNvSpPr/>
            <p:nvPr/>
          </p:nvSpPr>
          <p:spPr>
            <a:xfrm>
              <a:off x="3461852" y="0"/>
              <a:ext cx="8730148" cy="6858000"/>
            </a:xfrm>
            <a:custGeom>
              <a:avLst/>
              <a:gdLst/>
              <a:ahLst/>
              <a:cxnLst/>
              <a:rect l="l" t="t" r="r" b="b"/>
              <a:pathLst>
                <a:path w="8730148" h="6858000" extrusionOk="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6" name="Google Shape;106;p10"/>
            <p:cNvSpPr/>
            <p:nvPr/>
          </p:nvSpPr>
          <p:spPr>
            <a:xfrm>
              <a:off x="6813803" y="2034666"/>
              <a:ext cx="669225" cy="544797"/>
            </a:xfrm>
            <a:custGeom>
              <a:avLst/>
              <a:gdLst/>
              <a:ahLst/>
              <a:cxnLst/>
              <a:rect l="l" t="t" r="r" b="b"/>
              <a:pathLst>
                <a:path w="149" h="121" extrusionOk="0">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7" name="Google Shape;107;p10"/>
            <p:cNvSpPr/>
            <p:nvPr/>
          </p:nvSpPr>
          <p:spPr>
            <a:xfrm>
              <a:off x="6464057" y="1641201"/>
              <a:ext cx="1018971" cy="860913"/>
            </a:xfrm>
            <a:custGeom>
              <a:avLst/>
              <a:gdLst/>
              <a:ahLst/>
              <a:cxnLst/>
              <a:rect l="l" t="t" r="r" b="b"/>
              <a:pathLst>
                <a:path w="227" h="192" extrusionOk="0">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108" name="Google Shape;108;p10"/>
          <p:cNvSpPr/>
          <p:nvPr/>
        </p:nvSpPr>
        <p:spPr>
          <a:xfrm>
            <a:off x="949665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
        <p:nvSpPr>
          <p:cNvPr id="109" name="Google Shape;109;p10"/>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110" name="Google Shape;110;p1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111"/>
        <p:cNvGrpSpPr/>
        <p:nvPr/>
      </p:nvGrpSpPr>
      <p:grpSpPr>
        <a:xfrm>
          <a:off x="0" y="0"/>
          <a:ext cx="0" cy="0"/>
          <a:chOff x="0" y="0"/>
          <a:chExt cx="0" cy="0"/>
        </a:xfrm>
      </p:grpSpPr>
      <p:sp>
        <p:nvSpPr>
          <p:cNvPr id="112" name="Google Shape;112;p1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13" name="Google Shape;113;p1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14" name="Google Shape;114;p1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15" name="Google Shape;115;p1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image" Target="../media/image1.png"/><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theme" Target="../theme/theme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1.pn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sp>
        <p:nvSpPr>
          <p:cNvPr id="11" name="Google Shape;11;p1"/>
          <p:cNvSpPr txBox="1">
            <a:spLocks noGrp="1"/>
          </p:cNvSpPr>
          <p:nvPr>
            <p:ph type="title"/>
          </p:nvPr>
        </p:nvSpPr>
        <p:spPr>
          <a:xfrm>
            <a:off x="413068" y="418452"/>
            <a:ext cx="11083532" cy="859536"/>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413067" y="1412875"/>
            <a:ext cx="11370945" cy="4351337"/>
          </a:xfrm>
          <a:prstGeom prst="rect">
            <a:avLst/>
          </a:prstGeom>
          <a:noFill/>
          <a:ln>
            <a:noFill/>
          </a:ln>
        </p:spPr>
        <p:txBody>
          <a:bodyPr spcFirstLastPara="1" wrap="square" lIns="0" tIns="0" rIns="0" bIns="0" anchor="t" anchorCtr="0">
            <a:no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298450" algn="l" rtl="0">
              <a:lnSpc>
                <a:spcPct val="90000"/>
              </a:lnSpc>
              <a:spcBef>
                <a:spcPts val="6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13" name="Google Shape;13;p1"/>
          <p:cNvPicPr preferRelativeResize="0"/>
          <p:nvPr/>
        </p:nvPicPr>
        <p:blipFill rotWithShape="1">
          <a:blip r:embed="rId6">
            <a:alphaModFix/>
          </a:blip>
          <a:srcRect l="81836" t="-4713" b="16530"/>
          <a:stretch/>
        </p:blipFill>
        <p:spPr>
          <a:xfrm>
            <a:off x="11547793" y="188640"/>
            <a:ext cx="424356" cy="4596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36" name="Google Shape;36;p6"/>
          <p:cNvPicPr preferRelativeResize="0"/>
          <p:nvPr/>
        </p:nvPicPr>
        <p:blipFill rotWithShape="1">
          <a:blip r:embed="rId24">
            <a:alphaModFix/>
          </a:blip>
          <a:srcRect l="81836" t="-4713" b="16530"/>
          <a:stretch/>
        </p:blipFill>
        <p:spPr>
          <a:xfrm>
            <a:off x="11547793" y="188640"/>
            <a:ext cx="424356" cy="459624"/>
          </a:xfrm>
          <a:prstGeom prst="rect">
            <a:avLst/>
          </a:prstGeom>
          <a:noFill/>
          <a:ln>
            <a:noFill/>
          </a:ln>
        </p:spPr>
      </p:pic>
      <p:sp>
        <p:nvSpPr>
          <p:cNvPr id="37" name="Google Shape;37;p6"/>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17500"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38" name="Google Shape;38;p6"/>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173</a:t>
            </a:r>
            <a:endParaRPr/>
          </a:p>
        </p:txBody>
      </p:sp>
      <p:sp>
        <p:nvSpPr>
          <p:cNvPr id="39" name="Google Shape;39;p6"/>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219</a:t>
            </a:r>
            <a:endParaRPr/>
          </a:p>
        </p:txBody>
      </p:sp>
      <p:sp>
        <p:nvSpPr>
          <p:cNvPr id="40" name="Google Shape;40;p6"/>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Deep</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61</a:t>
            </a:r>
            <a:endParaRPr/>
          </a:p>
        </p:txBody>
      </p:sp>
      <p:sp>
        <p:nvSpPr>
          <p:cNvPr id="41" name="Google Shape;41;p6"/>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Tech</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76</a:t>
            </a:r>
            <a:endParaRPr/>
          </a:p>
        </p:txBody>
      </p:sp>
      <p:sp>
        <p:nvSpPr>
          <p:cNvPr id="42" name="Google Shape;42;p6"/>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Zest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3" name="Google Shape;43;p6"/>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Capgemini 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214</a:t>
            </a:r>
            <a:endParaRPr/>
          </a:p>
        </p:txBody>
      </p:sp>
      <p:sp>
        <p:nvSpPr>
          <p:cNvPr id="44" name="Google Shape;44;p6"/>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237</a:t>
            </a:r>
            <a:endParaRPr/>
          </a:p>
        </p:txBody>
      </p:sp>
      <p:sp>
        <p:nvSpPr>
          <p:cNvPr id="45" name="Google Shape;45;p6"/>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204</a:t>
            </a:r>
            <a:endParaRPr/>
          </a:p>
        </p:txBody>
      </p:sp>
      <p:sp>
        <p:nvSpPr>
          <p:cNvPr id="46" name="Google Shape;46;p6"/>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39</a:t>
            </a:r>
            <a:endParaRPr/>
          </a:p>
        </p:txBody>
      </p:sp>
      <p:sp>
        <p:nvSpPr>
          <p:cNvPr id="47" name="Google Shape;47;p6"/>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8" name="Google Shape;48;p6"/>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186</a:t>
            </a:r>
            <a:endParaRPr/>
          </a:p>
        </p:txBody>
      </p:sp>
      <p:sp>
        <p:nvSpPr>
          <p:cNvPr id="49" name="Google Shape;49;p6"/>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123</a:t>
            </a:r>
            <a:endParaRPr/>
          </a:p>
        </p:txBody>
      </p:sp>
      <p:sp>
        <p:nvSpPr>
          <p:cNvPr id="50" name="Google Shape;50;p6"/>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107</a:t>
            </a:r>
            <a:endParaRPr/>
          </a:p>
        </p:txBody>
      </p:sp>
      <p:sp>
        <p:nvSpPr>
          <p:cNvPr id="51" name="Google Shape;51;p6"/>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156</a:t>
            </a:r>
            <a:endParaRPr/>
          </a:p>
        </p:txBody>
      </p:sp>
      <p:sp>
        <p:nvSpPr>
          <p:cNvPr id="52" name="Google Shape;52;p6"/>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208</a:t>
            </a:r>
            <a:endParaRPr/>
          </a:p>
        </p:txBody>
      </p:sp>
      <p:sp>
        <p:nvSpPr>
          <p:cNvPr id="53" name="Google Shape;53;p6"/>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131</a:t>
            </a:r>
            <a:endParaRPr/>
          </a:p>
        </p:txBody>
      </p:sp>
      <p:sp>
        <p:nvSpPr>
          <p:cNvPr id="54" name="Google Shape;54;p6"/>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Light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128</a:t>
            </a:r>
            <a:endParaRPr/>
          </a:p>
        </p:txBody>
      </p:sp>
      <p:sp>
        <p:nvSpPr>
          <p:cNvPr id="55" name="Google Shape;55;p6"/>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100</a:t>
            </a:r>
            <a:endParaRPr/>
          </a:p>
        </p:txBody>
      </p:sp>
      <p:sp>
        <p:nvSpPr>
          <p:cNvPr id="56" name="Google Shape;56;p6"/>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Primary</a:t>
            </a:r>
            <a:endParaRPr/>
          </a:p>
        </p:txBody>
      </p:sp>
      <p:sp>
        <p:nvSpPr>
          <p:cNvPr id="57" name="Google Shape;57;p6"/>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58" name="Google Shape;58;p6"/>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59" name="Google Shape;59;p6"/>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8"/>
        <p:cNvGrpSpPr/>
        <p:nvPr/>
      </p:nvGrpSpPr>
      <p:grpSpPr>
        <a:xfrm>
          <a:off x="0" y="0"/>
          <a:ext cx="0" cy="0"/>
          <a:chOff x="0" y="0"/>
          <a:chExt cx="0" cy="0"/>
        </a:xfrm>
      </p:grpSpPr>
      <p:sp>
        <p:nvSpPr>
          <p:cNvPr id="409" name="Google Shape;409;p2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410" name="Google Shape;410;p29"/>
          <p:cNvPicPr preferRelativeResize="0"/>
          <p:nvPr/>
        </p:nvPicPr>
        <p:blipFill rotWithShape="1">
          <a:blip r:embed="rId20">
            <a:alphaModFix/>
          </a:blip>
          <a:srcRect l="81836" t="-4713" b="16530"/>
          <a:stretch/>
        </p:blipFill>
        <p:spPr>
          <a:xfrm>
            <a:off x="11547793" y="188640"/>
            <a:ext cx="424356" cy="459624"/>
          </a:xfrm>
          <a:prstGeom prst="rect">
            <a:avLst/>
          </a:prstGeom>
          <a:noFill/>
          <a:ln>
            <a:noFill/>
          </a:ln>
        </p:spPr>
      </p:pic>
      <p:sp>
        <p:nvSpPr>
          <p:cNvPr id="411" name="Google Shape;411;p29"/>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12" name="Google Shape;412;p29"/>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13" name="Google Shape;413;p29"/>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173</a:t>
            </a:r>
            <a:endParaRPr/>
          </a:p>
        </p:txBody>
      </p:sp>
      <p:sp>
        <p:nvSpPr>
          <p:cNvPr id="414" name="Google Shape;414;p29"/>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219</a:t>
            </a:r>
            <a:endParaRPr/>
          </a:p>
        </p:txBody>
      </p:sp>
      <p:sp>
        <p:nvSpPr>
          <p:cNvPr id="415" name="Google Shape;415;p29"/>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Deep</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61</a:t>
            </a:r>
            <a:endParaRPr/>
          </a:p>
        </p:txBody>
      </p:sp>
      <p:sp>
        <p:nvSpPr>
          <p:cNvPr id="416" name="Google Shape;416;p29"/>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Tech</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76</a:t>
            </a:r>
            <a:endParaRPr/>
          </a:p>
        </p:txBody>
      </p:sp>
      <p:sp>
        <p:nvSpPr>
          <p:cNvPr id="417" name="Google Shape;417;p29"/>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Zest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18" name="Google Shape;418;p29"/>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Capgemini 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214</a:t>
            </a:r>
            <a:endParaRPr/>
          </a:p>
        </p:txBody>
      </p:sp>
      <p:sp>
        <p:nvSpPr>
          <p:cNvPr id="419" name="Google Shape;419;p29"/>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237</a:t>
            </a:r>
            <a:endParaRPr/>
          </a:p>
        </p:txBody>
      </p:sp>
      <p:sp>
        <p:nvSpPr>
          <p:cNvPr id="420" name="Google Shape;420;p29"/>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204</a:t>
            </a:r>
            <a:endParaRPr/>
          </a:p>
        </p:txBody>
      </p:sp>
      <p:sp>
        <p:nvSpPr>
          <p:cNvPr id="421" name="Google Shape;421;p29"/>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39</a:t>
            </a:r>
            <a:endParaRPr/>
          </a:p>
        </p:txBody>
      </p:sp>
      <p:sp>
        <p:nvSpPr>
          <p:cNvPr id="422" name="Google Shape;422;p29"/>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23" name="Google Shape;423;p29"/>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186</a:t>
            </a:r>
            <a:endParaRPr/>
          </a:p>
        </p:txBody>
      </p:sp>
      <p:sp>
        <p:nvSpPr>
          <p:cNvPr id="424" name="Google Shape;424;p29"/>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123</a:t>
            </a:r>
            <a:endParaRPr/>
          </a:p>
        </p:txBody>
      </p:sp>
      <p:sp>
        <p:nvSpPr>
          <p:cNvPr id="425" name="Google Shape;425;p29"/>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107</a:t>
            </a:r>
            <a:endParaRPr/>
          </a:p>
        </p:txBody>
      </p:sp>
      <p:sp>
        <p:nvSpPr>
          <p:cNvPr id="426" name="Google Shape;426;p29"/>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156</a:t>
            </a:r>
            <a:endParaRPr/>
          </a:p>
        </p:txBody>
      </p:sp>
      <p:sp>
        <p:nvSpPr>
          <p:cNvPr id="427" name="Google Shape;427;p29"/>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208</a:t>
            </a:r>
            <a:endParaRPr/>
          </a:p>
        </p:txBody>
      </p:sp>
      <p:sp>
        <p:nvSpPr>
          <p:cNvPr id="428" name="Google Shape;428;p29"/>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131</a:t>
            </a:r>
            <a:endParaRPr/>
          </a:p>
        </p:txBody>
      </p:sp>
      <p:sp>
        <p:nvSpPr>
          <p:cNvPr id="429" name="Google Shape;429;p29"/>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Light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128</a:t>
            </a:r>
            <a:endParaRPr/>
          </a:p>
        </p:txBody>
      </p:sp>
      <p:sp>
        <p:nvSpPr>
          <p:cNvPr id="430" name="Google Shape;430;p29"/>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100</a:t>
            </a:r>
            <a:endParaRPr/>
          </a:p>
        </p:txBody>
      </p:sp>
      <p:sp>
        <p:nvSpPr>
          <p:cNvPr id="431" name="Google Shape;431;p29"/>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Primary</a:t>
            </a:r>
            <a:endParaRPr/>
          </a:p>
        </p:txBody>
      </p:sp>
      <p:sp>
        <p:nvSpPr>
          <p:cNvPr id="432" name="Google Shape;432;p29"/>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433" name="Google Shape;433;p29"/>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434" name="Google Shape;434;p29"/>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7.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48.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55"/>
          <p:cNvSpPr txBox="1">
            <a:spLocks noGrp="1"/>
          </p:cNvSpPr>
          <p:nvPr>
            <p:ph type="body" idx="1"/>
          </p:nvPr>
        </p:nvSpPr>
        <p:spPr>
          <a:xfrm>
            <a:off x="6522826" y="1844824"/>
            <a:ext cx="5261187" cy="1182207"/>
          </a:xfrm>
          <a:prstGeom prst="rect">
            <a:avLst/>
          </a:prstGeom>
          <a:noFill/>
          <a:ln>
            <a:noFill/>
          </a:ln>
        </p:spPr>
        <p:txBody>
          <a:bodyPr spcFirstLastPara="1" wrap="square" lIns="0" tIns="0" rIns="0" bIns="0" anchor="b" anchorCtr="0">
            <a:noAutofit/>
          </a:bodyPr>
          <a:lstStyle/>
          <a:p>
            <a:pPr marL="0" lvl="0" indent="0" algn="ctr" rtl="0">
              <a:lnSpc>
                <a:spcPct val="115384"/>
              </a:lnSpc>
              <a:spcBef>
                <a:spcPts val="0"/>
              </a:spcBef>
              <a:spcAft>
                <a:spcPts val="0"/>
              </a:spcAft>
              <a:buClr>
                <a:schemeClr val="accent2"/>
              </a:buClr>
              <a:buSzPts val="2600"/>
              <a:buNone/>
            </a:pPr>
            <a:r>
              <a:rPr lang="en-US" sz="2800" dirty="0" err="1"/>
              <a:t>BusNama</a:t>
            </a:r>
            <a:r>
              <a:rPr lang="en-US" sz="2800" dirty="0"/>
              <a:t>: Bus Reservation System</a:t>
            </a:r>
            <a:endParaRPr sz="2800" dirty="0"/>
          </a:p>
        </p:txBody>
      </p:sp>
      <p:sp>
        <p:nvSpPr>
          <p:cNvPr id="695" name="Google Shape;695;p55"/>
          <p:cNvSpPr txBox="1"/>
          <p:nvPr/>
        </p:nvSpPr>
        <p:spPr>
          <a:xfrm>
            <a:off x="3061258" y="5459767"/>
            <a:ext cx="303474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Verdana"/>
                <a:ea typeface="Verdana"/>
                <a:cs typeface="Verdana"/>
                <a:sym typeface="Verdana"/>
              </a:rPr>
              <a:t>By:</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Verdana"/>
                <a:ea typeface="Verdana"/>
                <a:cs typeface="Verdana"/>
                <a:sym typeface="Verdana"/>
              </a:rPr>
              <a:t>Tejaswini Bandaru</a:t>
            </a:r>
            <a:endParaRPr sz="1800">
              <a:solidFill>
                <a:schemeClr val="dk1"/>
              </a:solidFill>
              <a:latin typeface="Verdana"/>
              <a:ea typeface="Verdana"/>
              <a:cs typeface="Verdana"/>
              <a:sym typeface="Verdana"/>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Verdana"/>
                <a:ea typeface="Verdana"/>
                <a:cs typeface="Verdana"/>
                <a:sym typeface="Verdana"/>
              </a:rPr>
              <a:t>Mayank Raj</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Verdana"/>
                <a:ea typeface="Verdana"/>
                <a:cs typeface="Verdana"/>
                <a:sym typeface="Verdana"/>
              </a:rPr>
              <a:t>Aditya Gautam Mishra</a:t>
            </a:r>
            <a:endParaRPr/>
          </a:p>
        </p:txBody>
      </p:sp>
      <p:pic>
        <p:nvPicPr>
          <p:cNvPr id="4098" name="Picture 2" descr="Image result for bus images">
            <a:extLst>
              <a:ext uri="{FF2B5EF4-FFF2-40B4-BE49-F238E27FC236}">
                <a16:creationId xmlns:a16="http://schemas.microsoft.com/office/drawing/2014/main" id="{9B5829AE-E9B8-4546-9D21-40EF31172AC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09600" y="2209800"/>
            <a:ext cx="3095625" cy="266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4"/>
          <p:cNvSpPr txBox="1">
            <a:spLocks noGrp="1"/>
          </p:cNvSpPr>
          <p:nvPr>
            <p:ph type="title"/>
          </p:nvPr>
        </p:nvSpPr>
        <p:spPr>
          <a:xfrm>
            <a:off x="443254" y="422569"/>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Spring Data:</a:t>
            </a:r>
            <a:endParaRPr/>
          </a:p>
        </p:txBody>
      </p:sp>
      <p:sp>
        <p:nvSpPr>
          <p:cNvPr id="763" name="Google Shape;763;p64"/>
          <p:cNvSpPr txBox="1">
            <a:spLocks noGrp="1"/>
          </p:cNvSpPr>
          <p:nvPr>
            <p:ph type="body" idx="1"/>
          </p:nvPr>
        </p:nvSpPr>
        <p:spPr>
          <a:xfrm>
            <a:off x="488613" y="2369192"/>
            <a:ext cx="5678400" cy="1368300"/>
          </a:xfrm>
          <a:prstGeom prst="rect">
            <a:avLst/>
          </a:prstGeom>
          <a:noFill/>
          <a:ln>
            <a:noFill/>
          </a:ln>
        </p:spPr>
        <p:txBody>
          <a:bodyPr spcFirstLastPara="1" wrap="square" lIns="0" tIns="0" rIns="0" bIns="0" anchor="t" anchorCtr="0">
            <a:noAutofit/>
          </a:bodyPr>
          <a:lstStyle/>
          <a:p>
            <a:pPr marL="285750" lvl="0" indent="-273050" algn="l" rtl="0">
              <a:lnSpc>
                <a:spcPct val="137500"/>
              </a:lnSpc>
              <a:spcBef>
                <a:spcPts val="0"/>
              </a:spcBef>
              <a:spcAft>
                <a:spcPts val="0"/>
              </a:spcAft>
              <a:buClr>
                <a:schemeClr val="dk1"/>
              </a:buClr>
              <a:buSzPts val="1400"/>
              <a:buFont typeface="Arial"/>
              <a:buChar char="•"/>
            </a:pPr>
            <a:r>
              <a:rPr lang="en-US" sz="1400" dirty="0">
                <a:solidFill>
                  <a:srgbClr val="002060"/>
                </a:solidFill>
              </a:rPr>
              <a:t>Powerful repository and custom object-mapping abstractions</a:t>
            </a:r>
            <a:endParaRPr sz="1400" dirty="0">
              <a:solidFill>
                <a:srgbClr val="002060"/>
              </a:solidFill>
            </a:endParaRPr>
          </a:p>
          <a:p>
            <a:pPr marL="285750" lvl="0" indent="-273050" algn="l" rtl="0">
              <a:lnSpc>
                <a:spcPct val="137500"/>
              </a:lnSpc>
              <a:spcBef>
                <a:spcPts val="600"/>
              </a:spcBef>
              <a:spcAft>
                <a:spcPts val="0"/>
              </a:spcAft>
              <a:buClr>
                <a:schemeClr val="dk1"/>
              </a:buClr>
              <a:buSzPts val="1400"/>
              <a:buFont typeface="Arial"/>
              <a:buChar char="•"/>
            </a:pPr>
            <a:r>
              <a:rPr lang="en-US" sz="1400" dirty="0">
                <a:solidFill>
                  <a:srgbClr val="002060"/>
                </a:solidFill>
              </a:rPr>
              <a:t>Dynamic query derivation from repository method names</a:t>
            </a:r>
            <a:endParaRPr sz="1400" dirty="0">
              <a:solidFill>
                <a:srgbClr val="002060"/>
              </a:solidFill>
            </a:endParaRPr>
          </a:p>
          <a:p>
            <a:pPr marL="285750" lvl="0" indent="-273050" algn="l" rtl="0">
              <a:lnSpc>
                <a:spcPct val="137500"/>
              </a:lnSpc>
              <a:spcBef>
                <a:spcPts val="600"/>
              </a:spcBef>
              <a:spcAft>
                <a:spcPts val="0"/>
              </a:spcAft>
              <a:buClr>
                <a:schemeClr val="dk1"/>
              </a:buClr>
              <a:buSzPts val="1400"/>
              <a:buFont typeface="Arial"/>
              <a:buChar char="•"/>
            </a:pPr>
            <a:r>
              <a:rPr lang="en-US" sz="1400" dirty="0">
                <a:solidFill>
                  <a:srgbClr val="002060"/>
                </a:solidFill>
              </a:rPr>
              <a:t>Implementation domain base classes providing basic properties</a:t>
            </a:r>
            <a:endParaRPr sz="1400" dirty="0">
              <a:solidFill>
                <a:srgbClr val="002060"/>
              </a:solidFill>
            </a:endParaRPr>
          </a:p>
          <a:p>
            <a:pPr marL="285750" lvl="0" indent="-273050" algn="l" rtl="0">
              <a:lnSpc>
                <a:spcPct val="137500"/>
              </a:lnSpc>
              <a:spcBef>
                <a:spcPts val="600"/>
              </a:spcBef>
              <a:spcAft>
                <a:spcPts val="0"/>
              </a:spcAft>
              <a:buClr>
                <a:schemeClr val="dk1"/>
              </a:buClr>
              <a:buSzPts val="1400"/>
              <a:buFont typeface="Arial"/>
              <a:buChar char="•"/>
            </a:pPr>
            <a:r>
              <a:rPr lang="en-US" sz="1400" dirty="0">
                <a:solidFill>
                  <a:srgbClr val="002060"/>
                </a:solidFill>
              </a:rPr>
              <a:t>Support for transparent auditing (created, last changed)</a:t>
            </a:r>
            <a:endParaRPr sz="1400" dirty="0">
              <a:solidFill>
                <a:srgbClr val="002060"/>
              </a:solidFill>
            </a:endParaRPr>
          </a:p>
          <a:p>
            <a:pPr marL="285750" lvl="0" indent="-273050" algn="l" rtl="0">
              <a:lnSpc>
                <a:spcPct val="137500"/>
              </a:lnSpc>
              <a:spcBef>
                <a:spcPts val="600"/>
              </a:spcBef>
              <a:spcAft>
                <a:spcPts val="0"/>
              </a:spcAft>
              <a:buClr>
                <a:schemeClr val="dk1"/>
              </a:buClr>
              <a:buSzPts val="1400"/>
              <a:buFont typeface="Arial"/>
              <a:buChar char="•"/>
            </a:pPr>
            <a:r>
              <a:rPr lang="en-US" sz="1400" dirty="0">
                <a:solidFill>
                  <a:srgbClr val="002060"/>
                </a:solidFill>
              </a:rPr>
              <a:t>Possibility to integrate custom repository code</a:t>
            </a:r>
            <a:endParaRPr sz="1400" dirty="0">
              <a:solidFill>
                <a:srgbClr val="002060"/>
              </a:solidFill>
            </a:endParaRPr>
          </a:p>
          <a:p>
            <a:pPr marL="285750" lvl="0" indent="-273050" algn="l" rtl="0">
              <a:lnSpc>
                <a:spcPct val="137500"/>
              </a:lnSpc>
              <a:spcBef>
                <a:spcPts val="600"/>
              </a:spcBef>
              <a:spcAft>
                <a:spcPts val="0"/>
              </a:spcAft>
              <a:buClr>
                <a:schemeClr val="dk1"/>
              </a:buClr>
              <a:buSzPts val="1400"/>
              <a:buFont typeface="Arial"/>
              <a:buChar char="•"/>
            </a:pPr>
            <a:r>
              <a:rPr lang="en-US" sz="1400" dirty="0">
                <a:solidFill>
                  <a:srgbClr val="002060"/>
                </a:solidFill>
              </a:rPr>
              <a:t>Easy Spring integration via </a:t>
            </a:r>
            <a:r>
              <a:rPr lang="en-US" sz="1400" dirty="0" err="1">
                <a:solidFill>
                  <a:srgbClr val="002060"/>
                </a:solidFill>
              </a:rPr>
              <a:t>JavaConfig</a:t>
            </a:r>
            <a:r>
              <a:rPr lang="en-US" sz="1400" dirty="0">
                <a:solidFill>
                  <a:srgbClr val="002060"/>
                </a:solidFill>
              </a:rPr>
              <a:t> and custom XML namespaces</a:t>
            </a:r>
            <a:endParaRPr sz="1400" dirty="0">
              <a:solidFill>
                <a:srgbClr val="002060"/>
              </a:solidFill>
            </a:endParaRPr>
          </a:p>
          <a:p>
            <a:pPr marL="285750" lvl="0" indent="-273050" algn="l" rtl="0">
              <a:lnSpc>
                <a:spcPct val="137500"/>
              </a:lnSpc>
              <a:spcBef>
                <a:spcPts val="600"/>
              </a:spcBef>
              <a:spcAft>
                <a:spcPts val="0"/>
              </a:spcAft>
              <a:buClr>
                <a:schemeClr val="dk1"/>
              </a:buClr>
              <a:buSzPts val="1400"/>
              <a:buFont typeface="Arial"/>
              <a:buChar char="•"/>
            </a:pPr>
            <a:r>
              <a:rPr lang="en-US" sz="1400" dirty="0">
                <a:solidFill>
                  <a:srgbClr val="002060"/>
                </a:solidFill>
              </a:rPr>
              <a:t>Advanced integration with Spring MVC controllers</a:t>
            </a:r>
            <a:endParaRPr sz="1400" dirty="0">
              <a:solidFill>
                <a:srgbClr val="002060"/>
              </a:solidFill>
            </a:endParaRPr>
          </a:p>
          <a:p>
            <a:pPr marL="285750" lvl="0" indent="-273050" algn="l" rtl="0">
              <a:lnSpc>
                <a:spcPct val="137500"/>
              </a:lnSpc>
              <a:spcBef>
                <a:spcPts val="600"/>
              </a:spcBef>
              <a:spcAft>
                <a:spcPts val="0"/>
              </a:spcAft>
              <a:buClr>
                <a:schemeClr val="dk1"/>
              </a:buClr>
              <a:buSzPts val="1400"/>
              <a:buFont typeface="Arial"/>
              <a:buChar char="•"/>
            </a:pPr>
            <a:r>
              <a:rPr lang="en-US" sz="1400" dirty="0">
                <a:solidFill>
                  <a:srgbClr val="002060"/>
                </a:solidFill>
              </a:rPr>
              <a:t>Experimental support for cross-store persistence</a:t>
            </a:r>
            <a:endParaRPr sz="1400" dirty="0">
              <a:solidFill>
                <a:srgbClr val="002060"/>
              </a:solidFill>
            </a:endParaRPr>
          </a:p>
        </p:txBody>
      </p:sp>
      <p:sp>
        <p:nvSpPr>
          <p:cNvPr id="764" name="Google Shape;764;p64"/>
          <p:cNvSpPr txBox="1">
            <a:spLocks noGrp="1"/>
          </p:cNvSpPr>
          <p:nvPr>
            <p:ph type="body" idx="3"/>
          </p:nvPr>
        </p:nvSpPr>
        <p:spPr>
          <a:xfrm>
            <a:off x="488625" y="1000902"/>
            <a:ext cx="5678400" cy="1368300"/>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a:t>Provides a familiar and consistent, Spring-based programming model for data access while still retaining the special traits of the underlying data store.</a:t>
            </a:r>
            <a:endParaRPr sz="2800"/>
          </a:p>
        </p:txBody>
      </p:sp>
      <p:pic>
        <p:nvPicPr>
          <p:cNvPr id="765" name="Google Shape;765;p64" descr="Image result for spring data"/>
          <p:cNvPicPr preferRelativeResize="0"/>
          <p:nvPr/>
        </p:nvPicPr>
        <p:blipFill rotWithShape="1">
          <a:blip r:embed="rId3">
            <a:alphaModFix/>
          </a:blip>
          <a:srcRect/>
          <a:stretch/>
        </p:blipFill>
        <p:spPr>
          <a:xfrm>
            <a:off x="7916478" y="1286169"/>
            <a:ext cx="2857500" cy="285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65"/>
          <p:cNvSpPr txBox="1">
            <a:spLocks noGrp="1"/>
          </p:cNvSpPr>
          <p:nvPr>
            <p:ph type="title"/>
          </p:nvPr>
        </p:nvSpPr>
        <p:spPr>
          <a:xfrm>
            <a:off x="443254" y="422569"/>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dirty="0"/>
              <a:t>Spring Security &amp; JWT:</a:t>
            </a:r>
            <a:endParaRPr dirty="0"/>
          </a:p>
        </p:txBody>
      </p:sp>
      <p:sp>
        <p:nvSpPr>
          <p:cNvPr id="771" name="Google Shape;771;p65"/>
          <p:cNvSpPr txBox="1">
            <a:spLocks noGrp="1"/>
          </p:cNvSpPr>
          <p:nvPr>
            <p:ph type="body" idx="1"/>
          </p:nvPr>
        </p:nvSpPr>
        <p:spPr>
          <a:xfrm>
            <a:off x="457200" y="1997505"/>
            <a:ext cx="5678409" cy="1368152"/>
          </a:xfrm>
          <a:prstGeom prst="rect">
            <a:avLst/>
          </a:prstGeom>
          <a:noFill/>
          <a:ln>
            <a:noFill/>
          </a:ln>
        </p:spPr>
        <p:txBody>
          <a:bodyPr spcFirstLastPara="1" wrap="square" lIns="0" tIns="0" rIns="0" bIns="0" anchor="t" anchorCtr="0">
            <a:noAutofit/>
          </a:bodyPr>
          <a:lstStyle/>
          <a:p>
            <a:pPr marL="0" lvl="0" indent="-127000" algn="l" rtl="0">
              <a:lnSpc>
                <a:spcPct val="110000"/>
              </a:lnSpc>
              <a:spcBef>
                <a:spcPts val="0"/>
              </a:spcBef>
              <a:spcAft>
                <a:spcPts val="0"/>
              </a:spcAft>
              <a:buClr>
                <a:srgbClr val="34302D"/>
              </a:buClr>
              <a:buSzPts val="2000"/>
              <a:buFont typeface="Arial"/>
              <a:buChar char="•"/>
            </a:pPr>
            <a:r>
              <a:rPr lang="en-US" sz="1400" dirty="0">
                <a:solidFill>
                  <a:srgbClr val="002060"/>
                </a:solidFill>
                <a:latin typeface="Varela Round"/>
                <a:ea typeface="Varela Round"/>
                <a:cs typeface="Varela Round"/>
                <a:sym typeface="Varela Round"/>
              </a:rPr>
              <a:t>Comprehensive and extensible support for both Authentication and Authorization</a:t>
            </a:r>
            <a:endParaRPr sz="1400" dirty="0">
              <a:solidFill>
                <a:srgbClr val="002060"/>
              </a:solidFill>
            </a:endParaRPr>
          </a:p>
          <a:p>
            <a:pPr marL="0" lvl="0" indent="-127000" algn="l" rtl="0">
              <a:lnSpc>
                <a:spcPct val="110000"/>
              </a:lnSpc>
              <a:spcBef>
                <a:spcPts val="600"/>
              </a:spcBef>
              <a:spcAft>
                <a:spcPts val="0"/>
              </a:spcAft>
              <a:buClr>
                <a:srgbClr val="34302D"/>
              </a:buClr>
              <a:buSzPts val="2000"/>
              <a:buFont typeface="Arial"/>
              <a:buChar char="•"/>
            </a:pPr>
            <a:r>
              <a:rPr lang="en-US" sz="1400" dirty="0">
                <a:solidFill>
                  <a:srgbClr val="002060"/>
                </a:solidFill>
                <a:latin typeface="Varela Round"/>
                <a:ea typeface="Varela Round"/>
                <a:cs typeface="Varela Round"/>
                <a:sym typeface="Varela Round"/>
              </a:rPr>
              <a:t>Protection against attacks like session fixation, </a:t>
            </a:r>
            <a:r>
              <a:rPr lang="en-US" sz="1400" dirty="0" err="1">
                <a:solidFill>
                  <a:srgbClr val="002060"/>
                </a:solidFill>
                <a:latin typeface="Varela Round"/>
                <a:ea typeface="Varela Round"/>
                <a:cs typeface="Varela Round"/>
                <a:sym typeface="Varela Round"/>
              </a:rPr>
              <a:t>clickjacking</a:t>
            </a:r>
            <a:r>
              <a:rPr lang="en-US" sz="1400" dirty="0">
                <a:solidFill>
                  <a:srgbClr val="002060"/>
                </a:solidFill>
                <a:latin typeface="Varela Round"/>
                <a:ea typeface="Varela Round"/>
                <a:cs typeface="Varela Round"/>
                <a:sym typeface="Varela Round"/>
              </a:rPr>
              <a:t>, cross site request forgery, </a:t>
            </a:r>
            <a:r>
              <a:rPr lang="en-US" sz="1400" dirty="0" err="1">
                <a:solidFill>
                  <a:srgbClr val="002060"/>
                </a:solidFill>
                <a:latin typeface="Varela Round"/>
                <a:ea typeface="Varela Round"/>
                <a:cs typeface="Varela Round"/>
                <a:sym typeface="Varela Round"/>
              </a:rPr>
              <a:t>etc</a:t>
            </a:r>
            <a:endParaRPr sz="1400" dirty="0">
              <a:solidFill>
                <a:srgbClr val="002060"/>
              </a:solidFill>
              <a:latin typeface="Varela Round"/>
              <a:ea typeface="Varela Round"/>
              <a:cs typeface="Varela Round"/>
              <a:sym typeface="Varela Round"/>
            </a:endParaRPr>
          </a:p>
          <a:p>
            <a:pPr marL="0" lvl="0" indent="-127000" algn="l" rtl="0">
              <a:lnSpc>
                <a:spcPct val="110000"/>
              </a:lnSpc>
              <a:spcBef>
                <a:spcPts val="600"/>
              </a:spcBef>
              <a:spcAft>
                <a:spcPts val="0"/>
              </a:spcAft>
              <a:buClr>
                <a:srgbClr val="34302D"/>
              </a:buClr>
              <a:buSzPts val="2000"/>
              <a:buFont typeface="Arial"/>
              <a:buChar char="•"/>
            </a:pPr>
            <a:r>
              <a:rPr lang="en-US" sz="1400" dirty="0">
                <a:solidFill>
                  <a:srgbClr val="002060"/>
                </a:solidFill>
                <a:latin typeface="Varela Round"/>
                <a:ea typeface="Varela Round"/>
                <a:cs typeface="Varela Round"/>
                <a:sym typeface="Varela Round"/>
              </a:rPr>
              <a:t>Servlet API integration</a:t>
            </a:r>
            <a:endParaRPr sz="1400" dirty="0">
              <a:solidFill>
                <a:srgbClr val="002060"/>
              </a:solidFill>
            </a:endParaRPr>
          </a:p>
          <a:p>
            <a:pPr marL="0" lvl="0" indent="-127000" algn="l" rtl="0">
              <a:lnSpc>
                <a:spcPct val="110000"/>
              </a:lnSpc>
              <a:spcBef>
                <a:spcPts val="600"/>
              </a:spcBef>
              <a:spcAft>
                <a:spcPts val="0"/>
              </a:spcAft>
              <a:buClr>
                <a:srgbClr val="34302D"/>
              </a:buClr>
              <a:buSzPts val="2000"/>
              <a:buFont typeface="Arial"/>
              <a:buChar char="•"/>
            </a:pPr>
            <a:r>
              <a:rPr lang="en-US" sz="1400" dirty="0">
                <a:solidFill>
                  <a:srgbClr val="002060"/>
                </a:solidFill>
                <a:latin typeface="Varela Round"/>
                <a:ea typeface="Varela Round"/>
                <a:cs typeface="Varela Round"/>
                <a:sym typeface="Varela Round"/>
              </a:rPr>
              <a:t>Optional integration with Spring Web MVC</a:t>
            </a:r>
            <a:endParaRPr sz="1400" dirty="0">
              <a:solidFill>
                <a:srgbClr val="002060"/>
              </a:solidFill>
            </a:endParaRPr>
          </a:p>
        </p:txBody>
      </p:sp>
      <p:sp>
        <p:nvSpPr>
          <p:cNvPr id="772" name="Google Shape;772;p65"/>
          <p:cNvSpPr txBox="1">
            <a:spLocks noGrp="1"/>
          </p:cNvSpPr>
          <p:nvPr>
            <p:ph type="body" idx="3"/>
          </p:nvPr>
        </p:nvSpPr>
        <p:spPr>
          <a:xfrm>
            <a:off x="488612" y="963177"/>
            <a:ext cx="5678409" cy="1368152"/>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dirty="0"/>
              <a:t>Spring Security is a powerful and highly customizable authentication and access-control framework.</a:t>
            </a:r>
            <a:endParaRPr sz="2800" dirty="0"/>
          </a:p>
        </p:txBody>
      </p:sp>
      <p:pic>
        <p:nvPicPr>
          <p:cNvPr id="773" name="Google Shape;773;p65" descr="Image result for spring security"/>
          <p:cNvPicPr preferRelativeResize="0"/>
          <p:nvPr/>
        </p:nvPicPr>
        <p:blipFill rotWithShape="1">
          <a:blip r:embed="rId3">
            <a:alphaModFix/>
          </a:blip>
          <a:srcRect/>
          <a:stretch/>
        </p:blipFill>
        <p:spPr>
          <a:xfrm>
            <a:off x="7483063" y="152400"/>
            <a:ext cx="4762500" cy="2790825"/>
          </a:xfrm>
          <a:prstGeom prst="rect">
            <a:avLst/>
          </a:prstGeom>
          <a:noFill/>
          <a:ln>
            <a:noFill/>
          </a:ln>
        </p:spPr>
      </p:pic>
      <p:pic>
        <p:nvPicPr>
          <p:cNvPr id="774" name="Google Shape;774;p65" descr="Image result for spring security"/>
          <p:cNvPicPr preferRelativeResize="0"/>
          <p:nvPr/>
        </p:nvPicPr>
        <p:blipFill rotWithShape="1">
          <a:blip r:embed="rId4">
            <a:alphaModFix/>
          </a:blip>
          <a:srcRect/>
          <a:stretch/>
        </p:blipFill>
        <p:spPr>
          <a:xfrm>
            <a:off x="7483063" y="152400"/>
            <a:ext cx="4762500" cy="2790825"/>
          </a:xfrm>
          <a:prstGeom prst="rect">
            <a:avLst/>
          </a:prstGeom>
          <a:noFill/>
          <a:ln>
            <a:noFill/>
          </a:ln>
        </p:spPr>
      </p:pic>
      <p:sp>
        <p:nvSpPr>
          <p:cNvPr id="7" name="Google Shape;772;p65"/>
          <p:cNvSpPr txBox="1">
            <a:spLocks noGrp="1"/>
          </p:cNvSpPr>
          <p:nvPr>
            <p:ph type="body" idx="3"/>
          </p:nvPr>
        </p:nvSpPr>
        <p:spPr>
          <a:xfrm>
            <a:off x="381000" y="4114800"/>
            <a:ext cx="5754609" cy="1368152"/>
          </a:xfrm>
          <a:prstGeom prst="rect">
            <a:avLst/>
          </a:prstGeom>
          <a:noFill/>
          <a:ln>
            <a:noFill/>
          </a:ln>
        </p:spPr>
        <p:txBody>
          <a:bodyPr spcFirstLastPara="1" wrap="square" lIns="0" tIns="0" rIns="0" bIns="0" anchor="t" anchorCtr="0">
            <a:noAutofit/>
          </a:bodyPr>
          <a:lstStyle/>
          <a:p>
            <a:pPr marL="0" lvl="0" indent="0"/>
            <a:r>
              <a:rPr lang="en-US" dirty="0"/>
              <a:t>JSON Web Tokens are an open, industry standard RFC 7519 method for representing claims securely between two parties.</a:t>
            </a:r>
            <a:endParaRPr sz="2800" dirty="0"/>
          </a:p>
        </p:txBody>
      </p:sp>
      <p:pic>
        <p:nvPicPr>
          <p:cNvPr id="3078" name="Picture 6" descr="Image result for jwt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6800" y="3505200"/>
            <a:ext cx="2590800" cy="77724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71;p65"/>
          <p:cNvSpPr txBox="1">
            <a:spLocks noGrp="1"/>
          </p:cNvSpPr>
          <p:nvPr>
            <p:ph type="body" idx="1"/>
          </p:nvPr>
        </p:nvSpPr>
        <p:spPr>
          <a:xfrm>
            <a:off x="381000" y="5334000"/>
            <a:ext cx="5678409" cy="1368152"/>
          </a:xfrm>
          <a:prstGeom prst="rect">
            <a:avLst/>
          </a:prstGeom>
          <a:noFill/>
          <a:ln>
            <a:noFill/>
          </a:ln>
        </p:spPr>
        <p:txBody>
          <a:bodyPr spcFirstLastPara="1" wrap="square" lIns="0" tIns="0" rIns="0" bIns="0" anchor="t" anchorCtr="0">
            <a:noAutofit/>
          </a:bodyPr>
          <a:lstStyle/>
          <a:p>
            <a:pPr marL="0" lvl="0" indent="-127000">
              <a:lnSpc>
                <a:spcPct val="110000"/>
              </a:lnSpc>
              <a:buClr>
                <a:srgbClr val="34302D"/>
              </a:buClr>
              <a:buSzPts val="2000"/>
              <a:buFont typeface="Arial"/>
              <a:buChar char="•"/>
            </a:pPr>
            <a:r>
              <a:rPr lang="en-US" sz="1400" dirty="0">
                <a:solidFill>
                  <a:srgbClr val="002060"/>
                </a:solidFill>
              </a:rPr>
              <a:t>It can be used for an authentication system and can also be used for information exchange.</a:t>
            </a:r>
            <a:endParaRPr sz="1400" dirty="0">
              <a:solidFill>
                <a:srgbClr val="0020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6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GIT:</a:t>
            </a:r>
            <a:endParaRPr/>
          </a:p>
        </p:txBody>
      </p:sp>
      <p:sp>
        <p:nvSpPr>
          <p:cNvPr id="780" name="Google Shape;780;p66"/>
          <p:cNvSpPr txBox="1">
            <a:spLocks noGrp="1"/>
          </p:cNvSpPr>
          <p:nvPr>
            <p:ph type="body" idx="1"/>
          </p:nvPr>
        </p:nvSpPr>
        <p:spPr>
          <a:xfrm>
            <a:off x="457200" y="914400"/>
            <a:ext cx="5678409" cy="1368152"/>
          </a:xfrm>
          <a:prstGeom prst="rect">
            <a:avLst/>
          </a:prstGeom>
          <a:noFill/>
          <a:ln>
            <a:noFill/>
          </a:ln>
        </p:spPr>
        <p:txBody>
          <a:bodyPr spcFirstLastPara="1" wrap="square" lIns="0" tIns="0" rIns="0" bIns="0" anchor="t" anchorCtr="0">
            <a:noAutofit/>
          </a:bodyPr>
          <a:lstStyle/>
          <a:p>
            <a:pPr marL="0" lvl="0" indent="0">
              <a:spcBef>
                <a:spcPts val="600"/>
              </a:spcBef>
            </a:pPr>
            <a:r>
              <a:rPr lang="en-US" dirty="0">
                <a:solidFill>
                  <a:schemeClr val="tx1"/>
                </a:solidFill>
                <a:latin typeface="Arial"/>
              </a:rPr>
              <a:t>It is a distributed version-control system for tracking changes in source code during software development. It is, but it can be. Its goals include speed, data integrity,</a:t>
            </a:r>
            <a:r>
              <a:rPr lang="en-US" baseline="30000" dirty="0">
                <a:solidFill>
                  <a:schemeClr val="tx1"/>
                </a:solidFill>
                <a:latin typeface="Arial"/>
              </a:rPr>
              <a:t> </a:t>
            </a:r>
            <a:r>
              <a:rPr lang="en-US" dirty="0">
                <a:solidFill>
                  <a:schemeClr val="tx1"/>
                </a:solidFill>
                <a:latin typeface="Arial"/>
              </a:rPr>
              <a:t>and.</a:t>
            </a:r>
            <a:endParaRPr dirty="0">
              <a:solidFill>
                <a:schemeClr val="tx1"/>
              </a:solidFill>
            </a:endParaRPr>
          </a:p>
        </p:txBody>
      </p:sp>
      <p:sp>
        <p:nvSpPr>
          <p:cNvPr id="782" name="Google Shape;782;p66"/>
          <p:cNvSpPr txBox="1">
            <a:spLocks noGrp="1"/>
          </p:cNvSpPr>
          <p:nvPr>
            <p:ph type="body" idx="4"/>
          </p:nvPr>
        </p:nvSpPr>
        <p:spPr>
          <a:xfrm>
            <a:off x="457200" y="2590800"/>
            <a:ext cx="5181600" cy="1600200"/>
          </a:xfrm>
          <a:prstGeom prst="rect">
            <a:avLst/>
          </a:prstGeom>
          <a:noFill/>
          <a:ln>
            <a:noFill/>
          </a:ln>
        </p:spPr>
        <p:txBody>
          <a:bodyPr spcFirstLastPara="1" wrap="square" lIns="0" tIns="0" rIns="0" bIns="0" anchor="t" anchorCtr="0">
            <a:noAutofit/>
          </a:bodyPr>
          <a:lstStyle/>
          <a:p>
            <a:pPr marL="285750" lvl="0" indent="-285750">
              <a:lnSpc>
                <a:spcPct val="78571"/>
              </a:lnSpc>
              <a:buSzPts val="2800"/>
              <a:buFont typeface="Arial" pitchFamily="34" charset="0"/>
              <a:buChar char="•"/>
            </a:pPr>
            <a:r>
              <a:rPr lang="en-US" sz="2000" dirty="0">
                <a:solidFill>
                  <a:srgbClr val="002060"/>
                </a:solidFill>
                <a:latin typeface="Arial" pitchFamily="34" charset="0"/>
                <a:ea typeface="Arial Unicode MS" pitchFamily="34" charset="-128"/>
                <a:cs typeface="Arial" pitchFamily="34" charset="0"/>
              </a:rPr>
              <a:t>Designed for coordinating work among programmers</a:t>
            </a:r>
          </a:p>
          <a:p>
            <a:pPr marL="285750" indent="-285750">
              <a:lnSpc>
                <a:spcPct val="78571"/>
              </a:lnSpc>
              <a:buSzPts val="2800"/>
              <a:buFont typeface="Arial" pitchFamily="34" charset="0"/>
              <a:buChar char="•"/>
            </a:pPr>
            <a:r>
              <a:rPr lang="en-US" sz="2000" dirty="0">
                <a:solidFill>
                  <a:srgbClr val="002060"/>
                </a:solidFill>
                <a:latin typeface="Arial" pitchFamily="34" charset="0"/>
                <a:ea typeface="Arial Unicode MS" pitchFamily="34" charset="-128"/>
                <a:cs typeface="Arial" pitchFamily="34" charset="0"/>
              </a:rPr>
              <a:t>Used to track changes in any set of files</a:t>
            </a:r>
          </a:p>
          <a:p>
            <a:pPr marL="285750" lvl="0" indent="-285750">
              <a:lnSpc>
                <a:spcPct val="78571"/>
              </a:lnSpc>
              <a:buSzPts val="2800"/>
              <a:buFont typeface="Arial" pitchFamily="34" charset="0"/>
              <a:buChar char="•"/>
            </a:pPr>
            <a:r>
              <a:rPr lang="en-US" sz="2000" dirty="0">
                <a:solidFill>
                  <a:srgbClr val="002060"/>
                </a:solidFill>
                <a:latin typeface="Arial" pitchFamily="34" charset="0"/>
                <a:ea typeface="Arial Unicode MS" pitchFamily="34" charset="-128"/>
                <a:cs typeface="Arial" pitchFamily="34" charset="0"/>
              </a:rPr>
              <a:t>Support for distributed, non-linear workflows</a:t>
            </a:r>
            <a:endParaRPr sz="2000" dirty="0">
              <a:solidFill>
                <a:srgbClr val="002060"/>
              </a:solidFill>
              <a:latin typeface="Arial" pitchFamily="34" charset="0"/>
              <a:ea typeface="Arial Unicode MS" pitchFamily="34" charset="-128"/>
              <a:cs typeface="Arial" pitchFamily="34" charset="0"/>
            </a:endParaRPr>
          </a:p>
        </p:txBody>
      </p:sp>
      <p:pic>
        <p:nvPicPr>
          <p:cNvPr id="2050" name="Picture 2" descr="Image result for gi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676400"/>
            <a:ext cx="3810000" cy="15909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6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dirty="0"/>
              <a:t>Maven:</a:t>
            </a:r>
            <a:endParaRPr dirty="0"/>
          </a:p>
        </p:txBody>
      </p:sp>
      <p:sp>
        <p:nvSpPr>
          <p:cNvPr id="780" name="Google Shape;780;p66"/>
          <p:cNvSpPr txBox="1">
            <a:spLocks noGrp="1"/>
          </p:cNvSpPr>
          <p:nvPr>
            <p:ph type="body" idx="1"/>
          </p:nvPr>
        </p:nvSpPr>
        <p:spPr>
          <a:xfrm>
            <a:off x="457200" y="914400"/>
            <a:ext cx="5678409" cy="1368152"/>
          </a:xfrm>
          <a:prstGeom prst="rect">
            <a:avLst/>
          </a:prstGeom>
          <a:noFill/>
          <a:ln>
            <a:noFill/>
          </a:ln>
        </p:spPr>
        <p:txBody>
          <a:bodyPr spcFirstLastPara="1" wrap="square" lIns="0" tIns="0" rIns="0" bIns="0" anchor="t" anchorCtr="0">
            <a:noAutofit/>
          </a:bodyPr>
          <a:lstStyle/>
          <a:p>
            <a:pPr marL="0" lvl="0" indent="0">
              <a:spcBef>
                <a:spcPts val="600"/>
              </a:spcBef>
            </a:pPr>
            <a:r>
              <a:rPr lang="en-US" dirty="0"/>
              <a:t>It is a project management and comprehension tool that provides developers a complete build lifecycle framework.</a:t>
            </a:r>
            <a:endParaRPr dirty="0">
              <a:solidFill>
                <a:schemeClr val="tx1"/>
              </a:solidFill>
            </a:endParaRPr>
          </a:p>
        </p:txBody>
      </p:sp>
      <p:sp>
        <p:nvSpPr>
          <p:cNvPr id="782" name="Google Shape;782;p66"/>
          <p:cNvSpPr txBox="1">
            <a:spLocks noGrp="1"/>
          </p:cNvSpPr>
          <p:nvPr>
            <p:ph type="body" idx="4"/>
          </p:nvPr>
        </p:nvSpPr>
        <p:spPr>
          <a:xfrm>
            <a:off x="457200" y="2133600"/>
            <a:ext cx="5181600" cy="1600200"/>
          </a:xfrm>
          <a:prstGeom prst="rect">
            <a:avLst/>
          </a:prstGeom>
          <a:noFill/>
          <a:ln>
            <a:noFill/>
          </a:ln>
        </p:spPr>
        <p:txBody>
          <a:bodyPr spcFirstLastPara="1" wrap="square" lIns="0" tIns="0" rIns="0" bIns="0" anchor="t" anchorCtr="0">
            <a:noAutofit/>
          </a:bodyPr>
          <a:lstStyle/>
          <a:p>
            <a:pPr>
              <a:buFont typeface="Arial"/>
              <a:buChar char="•"/>
            </a:pPr>
            <a:r>
              <a:rPr lang="en-US" sz="2000" dirty="0">
                <a:solidFill>
                  <a:srgbClr val="002060"/>
                </a:solidFill>
                <a:latin typeface="Helvetica Neue"/>
              </a:rPr>
              <a:t>Making the build process easy</a:t>
            </a:r>
          </a:p>
          <a:p>
            <a:pPr>
              <a:buFont typeface="Arial"/>
              <a:buChar char="•"/>
            </a:pPr>
            <a:r>
              <a:rPr lang="en-US" sz="2000" dirty="0">
                <a:solidFill>
                  <a:srgbClr val="002060"/>
                </a:solidFill>
                <a:latin typeface="Helvetica Neue"/>
              </a:rPr>
              <a:t>Providing a uniform build system</a:t>
            </a:r>
          </a:p>
          <a:p>
            <a:pPr>
              <a:buFont typeface="Arial"/>
              <a:buChar char="•"/>
            </a:pPr>
            <a:r>
              <a:rPr lang="en-US" sz="2000" dirty="0">
                <a:solidFill>
                  <a:srgbClr val="002060"/>
                </a:solidFill>
                <a:latin typeface="Helvetica Neue"/>
              </a:rPr>
              <a:t>Providing quality project information</a:t>
            </a:r>
          </a:p>
          <a:p>
            <a:pPr>
              <a:buFont typeface="Arial"/>
              <a:buChar char="•"/>
            </a:pPr>
            <a:r>
              <a:rPr lang="en-US" sz="2000" dirty="0">
                <a:solidFill>
                  <a:srgbClr val="002060"/>
                </a:solidFill>
                <a:latin typeface="Helvetica Neue"/>
              </a:rPr>
              <a:t>Providing guidelines for best practices development</a:t>
            </a:r>
          </a:p>
          <a:p>
            <a:pPr>
              <a:buFont typeface="Arial"/>
              <a:buChar char="•"/>
            </a:pPr>
            <a:r>
              <a:rPr lang="en-US" sz="2000" dirty="0">
                <a:solidFill>
                  <a:srgbClr val="002060"/>
                </a:solidFill>
                <a:latin typeface="Helvetica Neue"/>
              </a:rPr>
              <a:t>Allowing transparent migration to new features</a:t>
            </a:r>
          </a:p>
        </p:txBody>
      </p:sp>
      <p:pic>
        <p:nvPicPr>
          <p:cNvPr id="4098" name="Picture 2" descr="Image result for mave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2057400"/>
            <a:ext cx="4953000" cy="1253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779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6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dirty="0"/>
              <a:t>Postman:</a:t>
            </a:r>
            <a:endParaRPr dirty="0"/>
          </a:p>
        </p:txBody>
      </p:sp>
      <p:sp>
        <p:nvSpPr>
          <p:cNvPr id="780" name="Google Shape;780;p66"/>
          <p:cNvSpPr txBox="1">
            <a:spLocks noGrp="1"/>
          </p:cNvSpPr>
          <p:nvPr>
            <p:ph type="body" idx="1"/>
          </p:nvPr>
        </p:nvSpPr>
        <p:spPr>
          <a:xfrm>
            <a:off x="457200" y="914400"/>
            <a:ext cx="5678409" cy="1368152"/>
          </a:xfrm>
          <a:prstGeom prst="rect">
            <a:avLst/>
          </a:prstGeom>
          <a:noFill/>
          <a:ln>
            <a:noFill/>
          </a:ln>
        </p:spPr>
        <p:txBody>
          <a:bodyPr spcFirstLastPara="1" wrap="square" lIns="0" tIns="0" rIns="0" bIns="0" anchor="t" anchorCtr="0">
            <a:noAutofit/>
          </a:bodyPr>
          <a:lstStyle/>
          <a:p>
            <a:pPr marL="0" lvl="0" indent="0">
              <a:spcBef>
                <a:spcPts val="600"/>
              </a:spcBef>
            </a:pPr>
            <a:r>
              <a:rPr lang="en-US" dirty="0"/>
              <a:t>Create and save REST, SOAP, and </a:t>
            </a:r>
            <a:r>
              <a:rPr lang="en-US" dirty="0" err="1"/>
              <a:t>GraphQL</a:t>
            </a:r>
            <a:r>
              <a:rPr lang="en-US" dirty="0"/>
              <a:t> queries directly </a:t>
            </a:r>
            <a:endParaRPr dirty="0"/>
          </a:p>
        </p:txBody>
      </p:sp>
      <p:sp>
        <p:nvSpPr>
          <p:cNvPr id="782" name="Google Shape;782;p66"/>
          <p:cNvSpPr txBox="1">
            <a:spLocks noGrp="1"/>
          </p:cNvSpPr>
          <p:nvPr>
            <p:ph type="body" idx="4"/>
          </p:nvPr>
        </p:nvSpPr>
        <p:spPr>
          <a:xfrm>
            <a:off x="381000" y="2209800"/>
            <a:ext cx="4754281" cy="1100586"/>
          </a:xfrm>
          <a:prstGeom prst="rect">
            <a:avLst/>
          </a:prstGeom>
          <a:noFill/>
          <a:ln>
            <a:noFill/>
          </a:ln>
        </p:spPr>
        <p:txBody>
          <a:bodyPr spcFirstLastPara="1" wrap="square" lIns="0" tIns="0" rIns="0" bIns="0" anchor="t" anchorCtr="0">
            <a:noAutofit/>
          </a:bodyPr>
          <a:lstStyle/>
          <a:p>
            <a:pPr marL="0" lvl="0" indent="0">
              <a:lnSpc>
                <a:spcPct val="100000"/>
              </a:lnSpc>
              <a:buSzPts val="2800"/>
            </a:pPr>
            <a:r>
              <a:rPr lang="en-US" dirty="0" err="1">
                <a:solidFill>
                  <a:srgbClr val="000000"/>
                </a:solidFill>
                <a:latin typeface="Arial" pitchFamily="34" charset="0"/>
                <a:cs typeface="Arial" pitchFamily="34" charset="0"/>
              </a:rPr>
              <a:t>RESTful</a:t>
            </a:r>
            <a:r>
              <a:rPr lang="en-US" dirty="0">
                <a:solidFill>
                  <a:srgbClr val="000000"/>
                </a:solidFill>
                <a:latin typeface="Arial" pitchFamily="34" charset="0"/>
                <a:cs typeface="Arial" pitchFamily="34" charset="0"/>
              </a:rPr>
              <a:t> web services are light weight, highly scalable and maintainable and are very commonly used to create APIs for web-based applications. It also:</a:t>
            </a:r>
            <a:br>
              <a:rPr lang="en-US" dirty="0">
                <a:solidFill>
                  <a:srgbClr val="000000"/>
                </a:solidFill>
                <a:latin typeface="Arial" pitchFamily="34" charset="0"/>
                <a:cs typeface="Arial" pitchFamily="34" charset="0"/>
              </a:rPr>
            </a:br>
            <a:endParaRPr lang="en-US" dirty="0">
              <a:solidFill>
                <a:srgbClr val="000000"/>
              </a:solidFill>
              <a:latin typeface="Arial" pitchFamily="34" charset="0"/>
              <a:cs typeface="Arial" pitchFamily="34" charset="0"/>
            </a:endParaRPr>
          </a:p>
          <a:p>
            <a:pPr marL="285750" lvl="0" indent="-285750">
              <a:lnSpc>
                <a:spcPct val="100000"/>
              </a:lnSpc>
              <a:buSzPts val="2800"/>
              <a:buFont typeface="Arial" pitchFamily="34" charset="0"/>
              <a:buChar char="•"/>
            </a:pPr>
            <a:r>
              <a:rPr lang="en-US" dirty="0">
                <a:solidFill>
                  <a:srgbClr val="002060"/>
                </a:solidFill>
                <a:latin typeface="Arial" pitchFamily="34" charset="0"/>
                <a:cs typeface="Arial" pitchFamily="34" charset="0"/>
              </a:rPr>
              <a:t>Provides access to resources and REST client accesses and modifies the resources</a:t>
            </a:r>
          </a:p>
          <a:p>
            <a:pPr marL="285750" lvl="0" indent="-285750">
              <a:lnSpc>
                <a:spcPct val="100000"/>
              </a:lnSpc>
              <a:buSzPts val="2800"/>
              <a:buFont typeface="Arial" pitchFamily="34" charset="0"/>
              <a:buChar char="•"/>
            </a:pPr>
            <a:r>
              <a:rPr lang="en-US" dirty="0">
                <a:solidFill>
                  <a:srgbClr val="002060"/>
                </a:solidFill>
                <a:latin typeface="Arial" pitchFamily="34" charset="0"/>
                <a:cs typeface="Arial" pitchFamily="34" charset="0"/>
              </a:rPr>
              <a:t>Resource is identified by URIs/ global IDs</a:t>
            </a:r>
          </a:p>
          <a:p>
            <a:pPr marL="285750" lvl="0" indent="-285750">
              <a:lnSpc>
                <a:spcPct val="100000"/>
              </a:lnSpc>
              <a:buSzPts val="2800"/>
              <a:buFont typeface="Arial" pitchFamily="34" charset="0"/>
              <a:buChar char="•"/>
            </a:pPr>
            <a:r>
              <a:rPr lang="en-US" dirty="0">
                <a:solidFill>
                  <a:srgbClr val="002060"/>
                </a:solidFill>
                <a:latin typeface="Arial" pitchFamily="34" charset="0"/>
                <a:cs typeface="Arial" pitchFamily="34" charset="0"/>
              </a:rPr>
              <a:t>Uses various representation to represent a resource like text, JSON, XML</a:t>
            </a:r>
            <a:endParaRPr dirty="0">
              <a:solidFill>
                <a:srgbClr val="002060"/>
              </a:solidFill>
              <a:latin typeface="Arial" pitchFamily="34" charset="0"/>
              <a:cs typeface="Arial" pitchFamily="34" charset="0"/>
            </a:endParaRPr>
          </a:p>
        </p:txBody>
      </p:sp>
      <p:pic>
        <p:nvPicPr>
          <p:cNvPr id="1028" name="Picture 4" descr="Image result for postma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447800"/>
            <a:ext cx="4083444"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812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67"/>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600"/>
              <a:buFont typeface="Verdana"/>
              <a:buNone/>
            </a:pPr>
            <a:r>
              <a:rPr lang="en-US" dirty="0"/>
              <a:t>Plan:</a:t>
            </a:r>
            <a:endParaRPr dirty="0"/>
          </a:p>
        </p:txBody>
      </p:sp>
      <p:sp>
        <p:nvSpPr>
          <p:cNvPr id="789" name="Google Shape;789;p67"/>
          <p:cNvSpPr txBox="1">
            <a:spLocks noGrp="1"/>
          </p:cNvSpPr>
          <p:nvPr>
            <p:ph type="body" idx="2"/>
          </p:nvPr>
        </p:nvSpPr>
        <p:spPr>
          <a:xfrm>
            <a:off x="381000" y="838200"/>
            <a:ext cx="5588761" cy="5011014"/>
          </a:xfrm>
          <a:prstGeom prst="rect">
            <a:avLst/>
          </a:prstGeom>
          <a:noFill/>
          <a:ln>
            <a:noFill/>
          </a:ln>
        </p:spPr>
        <p:txBody>
          <a:bodyPr spcFirstLastPara="1" wrap="square" lIns="0" tIns="0" rIns="0" bIns="0" anchor="t" anchorCtr="0">
            <a:noAutofit/>
          </a:bodyPr>
          <a:lstStyle/>
          <a:p>
            <a:pPr marL="342900" lvl="0" indent="-342900" algn="l" rtl="0">
              <a:lnSpc>
                <a:spcPct val="122222"/>
              </a:lnSpc>
              <a:spcBef>
                <a:spcPts val="0"/>
              </a:spcBef>
              <a:spcAft>
                <a:spcPts val="0"/>
              </a:spcAft>
              <a:buClr>
                <a:schemeClr val="dk1"/>
              </a:buClr>
              <a:buSzPts val="1800"/>
              <a:buFont typeface="Verdana"/>
              <a:buAutoNum type="arabicPeriod"/>
            </a:pPr>
            <a:r>
              <a:rPr lang="en-US" dirty="0"/>
              <a:t> Design </a:t>
            </a:r>
          </a:p>
          <a:p>
            <a:pPr marL="806450" lvl="2" indent="-342900" algn="l" rtl="0">
              <a:lnSpc>
                <a:spcPct val="114285"/>
              </a:lnSpc>
              <a:spcBef>
                <a:spcPts val="600"/>
              </a:spcBef>
              <a:spcAft>
                <a:spcPts val="0"/>
              </a:spcAft>
              <a:buSzPts val="1400"/>
              <a:buFont typeface="Verdana"/>
              <a:buAutoNum type="arabicPeriod"/>
            </a:pPr>
            <a:r>
              <a:rPr lang="en-US" dirty="0"/>
              <a:t>Identify classes &amp; Interfaces</a:t>
            </a:r>
            <a:endParaRPr dirty="0"/>
          </a:p>
          <a:p>
            <a:pPr marL="806450" lvl="2" indent="-342900" algn="l" rtl="0">
              <a:lnSpc>
                <a:spcPct val="114285"/>
              </a:lnSpc>
              <a:spcBef>
                <a:spcPts val="600"/>
              </a:spcBef>
              <a:spcAft>
                <a:spcPts val="0"/>
              </a:spcAft>
              <a:buSzPts val="1400"/>
              <a:buFont typeface="Verdana"/>
              <a:buAutoNum type="arabicPeriod"/>
            </a:pPr>
            <a:r>
              <a:rPr lang="en-US" dirty="0"/>
              <a:t>Identify attributes &amp; methods</a:t>
            </a:r>
            <a:endParaRPr dirty="0"/>
          </a:p>
          <a:p>
            <a:pPr marL="342900" indent="-342900">
              <a:spcBef>
                <a:spcPts val="600"/>
              </a:spcBef>
              <a:buFont typeface="Verdana"/>
              <a:buAutoNum type="arabicPeriod"/>
            </a:pPr>
            <a:r>
              <a:rPr lang="en-US" dirty="0"/>
              <a:t>Creating the Layers</a:t>
            </a:r>
          </a:p>
          <a:p>
            <a:pPr marL="800100" lvl="1" indent="-342900">
              <a:buFont typeface="Verdana"/>
              <a:buAutoNum type="arabicPeriod"/>
            </a:pPr>
            <a:r>
              <a:rPr lang="en-US" sz="1400" dirty="0"/>
              <a:t>Making independent layers</a:t>
            </a:r>
          </a:p>
          <a:p>
            <a:pPr marL="800100" lvl="1" indent="-342900">
              <a:buFont typeface="Verdana"/>
              <a:buAutoNum type="arabicPeriod"/>
            </a:pPr>
            <a:r>
              <a:rPr lang="en-US" sz="1400" dirty="0"/>
              <a:t>Modular approach</a:t>
            </a:r>
          </a:p>
          <a:p>
            <a:pPr marL="342900" lvl="0" indent="-342900" algn="l" rtl="0">
              <a:lnSpc>
                <a:spcPct val="122222"/>
              </a:lnSpc>
              <a:spcBef>
                <a:spcPts val="600"/>
              </a:spcBef>
              <a:spcAft>
                <a:spcPts val="0"/>
              </a:spcAft>
              <a:buClr>
                <a:schemeClr val="dk1"/>
              </a:buClr>
              <a:buSzPts val="1800"/>
              <a:buFont typeface="Verdana"/>
              <a:buAutoNum type="arabicPeriod"/>
            </a:pPr>
            <a:r>
              <a:rPr lang="en-US" dirty="0"/>
              <a:t>TDD approach</a:t>
            </a:r>
            <a:endParaRPr dirty="0"/>
          </a:p>
          <a:p>
            <a:pPr marL="806450" lvl="2" indent="-342900" algn="l" rtl="0">
              <a:lnSpc>
                <a:spcPct val="114285"/>
              </a:lnSpc>
              <a:spcBef>
                <a:spcPts val="600"/>
              </a:spcBef>
              <a:spcAft>
                <a:spcPts val="0"/>
              </a:spcAft>
              <a:buSzPts val="1400"/>
              <a:buFont typeface="Verdana"/>
              <a:buAutoNum type="arabicPeriod"/>
            </a:pPr>
            <a:r>
              <a:rPr lang="en-US" dirty="0"/>
              <a:t>Identify test cases for each module</a:t>
            </a:r>
            <a:endParaRPr dirty="0"/>
          </a:p>
          <a:p>
            <a:pPr marL="806450" lvl="2" indent="-342900" algn="l" rtl="0">
              <a:lnSpc>
                <a:spcPct val="114285"/>
              </a:lnSpc>
              <a:spcBef>
                <a:spcPts val="600"/>
              </a:spcBef>
              <a:spcAft>
                <a:spcPts val="0"/>
              </a:spcAft>
              <a:buSzPts val="1400"/>
              <a:buFont typeface="Verdana"/>
              <a:buAutoNum type="arabicPeriod"/>
            </a:pPr>
            <a:r>
              <a:rPr lang="en-US" dirty="0"/>
              <a:t>Write Failing Test cases</a:t>
            </a:r>
            <a:endParaRPr dirty="0"/>
          </a:p>
          <a:p>
            <a:pPr marL="806450" lvl="2" indent="-342900" algn="l" rtl="0">
              <a:lnSpc>
                <a:spcPct val="114285"/>
              </a:lnSpc>
              <a:spcBef>
                <a:spcPts val="600"/>
              </a:spcBef>
              <a:spcAft>
                <a:spcPts val="0"/>
              </a:spcAft>
              <a:buSzPts val="1400"/>
              <a:buFont typeface="Verdana"/>
              <a:buAutoNum type="arabicPeriod"/>
            </a:pPr>
            <a:r>
              <a:rPr lang="en-US" dirty="0"/>
              <a:t>Convert the Test Cases in GREEN</a:t>
            </a:r>
            <a:endParaRPr dirty="0"/>
          </a:p>
          <a:p>
            <a:pPr marL="342900" lvl="0" indent="-342900" algn="l" rtl="0">
              <a:lnSpc>
                <a:spcPct val="122222"/>
              </a:lnSpc>
              <a:spcBef>
                <a:spcPts val="600"/>
              </a:spcBef>
              <a:spcAft>
                <a:spcPts val="0"/>
              </a:spcAft>
              <a:buClr>
                <a:schemeClr val="dk1"/>
              </a:buClr>
              <a:buSzPts val="1800"/>
              <a:buFont typeface="Verdana"/>
              <a:buAutoNum type="arabicPeriod"/>
            </a:pPr>
            <a:r>
              <a:rPr lang="en-US" dirty="0"/>
              <a:t>Implement the phases in incremental manner</a:t>
            </a:r>
            <a:endParaRPr dirty="0"/>
          </a:p>
          <a:p>
            <a:pPr marL="0" lvl="0" indent="0" algn="l" rtl="0">
              <a:lnSpc>
                <a:spcPct val="122222"/>
              </a:lnSpc>
              <a:spcBef>
                <a:spcPts val="600"/>
              </a:spcBef>
              <a:spcAft>
                <a:spcPts val="0"/>
              </a:spcAft>
              <a:buClr>
                <a:schemeClr val="dk1"/>
              </a:buClr>
              <a:buSzPts val="1800"/>
              <a:buNone/>
            </a:pPr>
            <a:endParaRPr dirty="0"/>
          </a:p>
          <a:p>
            <a:pPr marL="0" lvl="0" indent="0" algn="l" rtl="0">
              <a:lnSpc>
                <a:spcPct val="122222"/>
              </a:lnSpc>
              <a:spcBef>
                <a:spcPts val="600"/>
              </a:spcBef>
              <a:spcAft>
                <a:spcPts val="0"/>
              </a:spcAft>
              <a:buClr>
                <a:schemeClr val="dk1"/>
              </a:buClr>
              <a:buSzPts val="1800"/>
              <a:buNone/>
            </a:pPr>
            <a:endParaRPr dirty="0"/>
          </a:p>
          <a:p>
            <a:pPr marL="0" lvl="0" indent="0" algn="l" rtl="0">
              <a:lnSpc>
                <a:spcPct val="122222"/>
              </a:lnSpc>
              <a:spcBef>
                <a:spcPts val="600"/>
              </a:spcBef>
              <a:spcAft>
                <a:spcPts val="0"/>
              </a:spcAft>
              <a:buClr>
                <a:schemeClr val="dk1"/>
              </a:buClr>
              <a:buSzPts val="1800"/>
              <a:buNone/>
            </a:pPr>
            <a:r>
              <a:rPr lang="en-US" dirty="0"/>
              <a:t> </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1E63-77B4-45FB-8147-EE2CA385AAE5}"/>
              </a:ext>
            </a:extLst>
          </p:cNvPr>
          <p:cNvSpPr>
            <a:spLocks noGrp="1"/>
          </p:cNvSpPr>
          <p:nvPr>
            <p:ph type="title"/>
          </p:nvPr>
        </p:nvSpPr>
        <p:spPr/>
        <p:txBody>
          <a:bodyPr/>
          <a:lstStyle/>
          <a:p>
            <a:r>
              <a:rPr lang="en-IN" dirty="0"/>
              <a:t>Design:</a:t>
            </a:r>
          </a:p>
        </p:txBody>
      </p:sp>
      <p:pic>
        <p:nvPicPr>
          <p:cNvPr id="1026" name="Picture 2">
            <a:extLst>
              <a:ext uri="{FF2B5EF4-FFF2-40B4-BE49-F238E27FC236}">
                <a16:creationId xmlns:a16="http://schemas.microsoft.com/office/drawing/2014/main" id="{4E209B5E-8C26-4EBB-B888-E838D471F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00162"/>
            <a:ext cx="5943600" cy="5153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EA5EE8-FB4C-419E-BB79-0A2845782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320396"/>
            <a:ext cx="5791200" cy="51530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D32342E-50C2-45C0-B70B-D9BC5847B5A6}"/>
              </a:ext>
            </a:extLst>
          </p:cNvPr>
          <p:cNvSpPr txBox="1"/>
          <p:nvPr/>
        </p:nvSpPr>
        <p:spPr>
          <a:xfrm>
            <a:off x="5029200" y="636558"/>
            <a:ext cx="2667000" cy="400110"/>
          </a:xfrm>
          <a:prstGeom prst="rect">
            <a:avLst/>
          </a:prstGeom>
          <a:noFill/>
        </p:spPr>
        <p:txBody>
          <a:bodyPr wrap="square" rtlCol="0">
            <a:spAutoFit/>
          </a:bodyPr>
          <a:lstStyle/>
          <a:p>
            <a:r>
              <a:rPr lang="en-IN" sz="2000" dirty="0"/>
              <a:t>Use Case Diagram:</a:t>
            </a:r>
          </a:p>
        </p:txBody>
      </p:sp>
    </p:spTree>
    <p:extLst>
      <p:ext uri="{BB962C8B-B14F-4D97-AF65-F5344CB8AC3E}">
        <p14:creationId xmlns:p14="http://schemas.microsoft.com/office/powerpoint/2010/main" val="2633185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1E63-77B4-45FB-8147-EE2CA385AAE5}"/>
              </a:ext>
            </a:extLst>
          </p:cNvPr>
          <p:cNvSpPr>
            <a:spLocks noGrp="1"/>
          </p:cNvSpPr>
          <p:nvPr>
            <p:ph type="title"/>
          </p:nvPr>
        </p:nvSpPr>
        <p:spPr/>
        <p:txBody>
          <a:bodyPr/>
          <a:lstStyle/>
          <a:p>
            <a:r>
              <a:rPr lang="en-IN" dirty="0"/>
              <a:t>Design:</a:t>
            </a:r>
          </a:p>
        </p:txBody>
      </p:sp>
      <p:sp>
        <p:nvSpPr>
          <p:cNvPr id="10" name="TextBox 9">
            <a:extLst>
              <a:ext uri="{FF2B5EF4-FFF2-40B4-BE49-F238E27FC236}">
                <a16:creationId xmlns:a16="http://schemas.microsoft.com/office/drawing/2014/main" id="{1D32342E-50C2-45C0-B70B-D9BC5847B5A6}"/>
              </a:ext>
            </a:extLst>
          </p:cNvPr>
          <p:cNvSpPr txBox="1"/>
          <p:nvPr/>
        </p:nvSpPr>
        <p:spPr>
          <a:xfrm>
            <a:off x="5029200" y="636558"/>
            <a:ext cx="2667000" cy="400110"/>
          </a:xfrm>
          <a:prstGeom prst="rect">
            <a:avLst/>
          </a:prstGeom>
          <a:noFill/>
        </p:spPr>
        <p:txBody>
          <a:bodyPr wrap="square" rtlCol="0">
            <a:spAutoFit/>
          </a:bodyPr>
          <a:lstStyle/>
          <a:p>
            <a:r>
              <a:rPr lang="en-IN" sz="2000" dirty="0"/>
              <a:t>Class Diagram:</a:t>
            </a:r>
          </a:p>
        </p:txBody>
      </p:sp>
      <p:pic>
        <p:nvPicPr>
          <p:cNvPr id="2050" name="Picture 2">
            <a:extLst>
              <a:ext uri="{FF2B5EF4-FFF2-40B4-BE49-F238E27FC236}">
                <a16:creationId xmlns:a16="http://schemas.microsoft.com/office/drawing/2014/main" id="{15C193CD-B7CF-46CC-BEAD-5D8F14489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6358" y="1143000"/>
            <a:ext cx="7319283" cy="5310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50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1E63-77B4-45FB-8147-EE2CA385AAE5}"/>
              </a:ext>
            </a:extLst>
          </p:cNvPr>
          <p:cNvSpPr>
            <a:spLocks noGrp="1"/>
          </p:cNvSpPr>
          <p:nvPr>
            <p:ph type="title"/>
          </p:nvPr>
        </p:nvSpPr>
        <p:spPr/>
        <p:txBody>
          <a:bodyPr/>
          <a:lstStyle/>
          <a:p>
            <a:r>
              <a:rPr lang="en-IN" dirty="0"/>
              <a:t>Design:</a:t>
            </a:r>
          </a:p>
        </p:txBody>
      </p:sp>
      <p:sp>
        <p:nvSpPr>
          <p:cNvPr id="10" name="TextBox 9">
            <a:extLst>
              <a:ext uri="{FF2B5EF4-FFF2-40B4-BE49-F238E27FC236}">
                <a16:creationId xmlns:a16="http://schemas.microsoft.com/office/drawing/2014/main" id="{1D32342E-50C2-45C0-B70B-D9BC5847B5A6}"/>
              </a:ext>
            </a:extLst>
          </p:cNvPr>
          <p:cNvSpPr txBox="1"/>
          <p:nvPr/>
        </p:nvSpPr>
        <p:spPr>
          <a:xfrm>
            <a:off x="4495800" y="636558"/>
            <a:ext cx="4267200" cy="400110"/>
          </a:xfrm>
          <a:prstGeom prst="rect">
            <a:avLst/>
          </a:prstGeom>
          <a:noFill/>
        </p:spPr>
        <p:txBody>
          <a:bodyPr wrap="square" rtlCol="0">
            <a:spAutoFit/>
          </a:bodyPr>
          <a:lstStyle/>
          <a:p>
            <a:r>
              <a:rPr lang="en-IN" sz="2000" dirty="0"/>
              <a:t>User Generalization Diagram:</a:t>
            </a:r>
          </a:p>
        </p:txBody>
      </p:sp>
      <p:pic>
        <p:nvPicPr>
          <p:cNvPr id="3074" name="Picture 2">
            <a:extLst>
              <a:ext uri="{FF2B5EF4-FFF2-40B4-BE49-F238E27FC236}">
                <a16:creationId xmlns:a16="http://schemas.microsoft.com/office/drawing/2014/main" id="{8A59B525-508B-4C29-A0EE-FD0D5E86E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817" y="1382742"/>
            <a:ext cx="7400365" cy="483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277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68"/>
          <p:cNvSpPr/>
          <p:nvPr/>
        </p:nvSpPr>
        <p:spPr>
          <a:xfrm>
            <a:off x="7301349" y="2499429"/>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Customer</a:t>
            </a:r>
            <a:endParaRPr/>
          </a:p>
        </p:txBody>
      </p:sp>
      <p:sp>
        <p:nvSpPr>
          <p:cNvPr id="795" name="Google Shape;795;p68"/>
          <p:cNvSpPr/>
          <p:nvPr/>
        </p:nvSpPr>
        <p:spPr>
          <a:xfrm>
            <a:off x="2893848" y="2447928"/>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Admin</a:t>
            </a:r>
            <a:endParaRPr/>
          </a:p>
        </p:txBody>
      </p:sp>
      <p:sp>
        <p:nvSpPr>
          <p:cNvPr id="796" name="Google Shape;796;p68"/>
          <p:cNvSpPr txBox="1">
            <a:spLocks noGrp="1"/>
          </p:cNvSpPr>
          <p:nvPr>
            <p:ph type="title"/>
          </p:nvPr>
        </p:nvSpPr>
        <p:spPr>
          <a:xfrm>
            <a:off x="5303188" y="1091954"/>
            <a:ext cx="2154055" cy="411762"/>
          </a:xfrm>
          <a:prstGeom prst="rect">
            <a:avLst/>
          </a:prstGeom>
          <a:noFill/>
          <a:ln>
            <a:noFill/>
          </a:ln>
        </p:spPr>
        <p:txBody>
          <a:bodyPr spcFirstLastPara="1" wrap="square" lIns="0" tIns="0" rIns="0" bIns="45700" anchor="b" anchorCtr="0">
            <a:noAutofit/>
          </a:bodyPr>
          <a:lstStyle/>
          <a:p>
            <a:pPr marL="0" lvl="0" indent="0" algn="l" rtl="0">
              <a:lnSpc>
                <a:spcPct val="83333"/>
              </a:lnSpc>
              <a:spcBef>
                <a:spcPts val="0"/>
              </a:spcBef>
              <a:spcAft>
                <a:spcPts val="0"/>
              </a:spcAft>
              <a:buClr>
                <a:srgbClr val="2C004B"/>
              </a:buClr>
              <a:buSzPts val="3600"/>
              <a:buFont typeface="Verdana"/>
              <a:buNone/>
            </a:pPr>
            <a:r>
              <a:rPr lang="en-US" sz="3600" u="sng"/>
              <a:t>Modules:</a:t>
            </a:r>
            <a:endParaRPr sz="36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56"/>
          <p:cNvSpPr txBox="1">
            <a:spLocks noGrp="1"/>
          </p:cNvSpPr>
          <p:nvPr>
            <p:ph type="body" idx="1"/>
          </p:nvPr>
        </p:nvSpPr>
        <p:spPr>
          <a:xfrm>
            <a:off x="381000" y="1143000"/>
            <a:ext cx="6696124" cy="2590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600"/>
              <a:buNone/>
            </a:pPr>
            <a:r>
              <a:rPr lang="en-US" b="1" dirty="0" err="1"/>
              <a:t>BusNama</a:t>
            </a:r>
            <a:r>
              <a:rPr lang="en-US" b="1" dirty="0"/>
              <a:t> </a:t>
            </a:r>
            <a:r>
              <a:rPr lang="en-US" dirty="0"/>
              <a:t>is created to meet the needs of online bus reservation system with the customer being able to :</a:t>
            </a:r>
          </a:p>
          <a:p>
            <a:pPr marL="0" lvl="0" indent="0" algn="l" rtl="0">
              <a:lnSpc>
                <a:spcPct val="100000"/>
              </a:lnSpc>
              <a:spcBef>
                <a:spcPts val="0"/>
              </a:spcBef>
              <a:spcAft>
                <a:spcPts val="0"/>
              </a:spcAft>
              <a:buClr>
                <a:schemeClr val="lt1"/>
              </a:buClr>
              <a:buSzPts val="1600"/>
              <a:buNone/>
            </a:pPr>
            <a:endParaRPr lang="en-US" dirty="0"/>
          </a:p>
          <a:p>
            <a:pPr marL="285750" lvl="0" indent="-285750" algn="l" rtl="0">
              <a:lnSpc>
                <a:spcPct val="100000"/>
              </a:lnSpc>
              <a:spcBef>
                <a:spcPts val="0"/>
              </a:spcBef>
              <a:spcAft>
                <a:spcPts val="0"/>
              </a:spcAft>
              <a:buClr>
                <a:schemeClr val="lt1"/>
              </a:buClr>
              <a:buSzPts val="1600"/>
              <a:buFont typeface="Arial" pitchFamily="34" charset="0"/>
              <a:buChar char="•"/>
            </a:pPr>
            <a:r>
              <a:rPr lang="en-US" b="1" dirty="0">
                <a:solidFill>
                  <a:srgbClr val="002060"/>
                </a:solidFill>
              </a:rPr>
              <a:t>Book</a:t>
            </a:r>
            <a:br>
              <a:rPr lang="en-US" dirty="0">
                <a:solidFill>
                  <a:srgbClr val="002060"/>
                </a:solidFill>
              </a:rPr>
            </a:br>
            <a:r>
              <a:rPr lang="en-US" dirty="0">
                <a:solidFill>
                  <a:srgbClr val="002060"/>
                </a:solidFill>
              </a:rPr>
              <a:t>From the existing list of buses which still have available seats</a:t>
            </a:r>
            <a:endParaRPr lang="en-US" b="1" dirty="0">
              <a:solidFill>
                <a:srgbClr val="002060"/>
              </a:solidFill>
            </a:endParaRPr>
          </a:p>
          <a:p>
            <a:pPr marL="285750" lvl="0" indent="-285750" algn="l" rtl="0">
              <a:lnSpc>
                <a:spcPct val="100000"/>
              </a:lnSpc>
              <a:spcBef>
                <a:spcPts val="0"/>
              </a:spcBef>
              <a:spcAft>
                <a:spcPts val="0"/>
              </a:spcAft>
              <a:buClr>
                <a:schemeClr val="lt1"/>
              </a:buClr>
              <a:buSzPts val="1600"/>
              <a:buFont typeface="Arial" pitchFamily="34" charset="0"/>
              <a:buChar char="•"/>
            </a:pPr>
            <a:r>
              <a:rPr lang="en-US" b="1" dirty="0">
                <a:solidFill>
                  <a:srgbClr val="002060"/>
                </a:solidFill>
              </a:rPr>
              <a:t>View</a:t>
            </a:r>
            <a:br>
              <a:rPr lang="en-US" dirty="0">
                <a:solidFill>
                  <a:srgbClr val="002060"/>
                </a:solidFill>
              </a:rPr>
            </a:br>
            <a:r>
              <a:rPr lang="en-US" dirty="0">
                <a:solidFill>
                  <a:srgbClr val="002060"/>
                </a:solidFill>
              </a:rPr>
              <a:t>From the existing tickets he/she has booked</a:t>
            </a:r>
            <a:endParaRPr lang="en-US" b="1" dirty="0">
              <a:solidFill>
                <a:srgbClr val="002060"/>
              </a:solidFill>
            </a:endParaRPr>
          </a:p>
          <a:p>
            <a:pPr marL="285750" lvl="0" indent="-285750" algn="l" rtl="0">
              <a:lnSpc>
                <a:spcPct val="100000"/>
              </a:lnSpc>
              <a:spcBef>
                <a:spcPts val="0"/>
              </a:spcBef>
              <a:spcAft>
                <a:spcPts val="0"/>
              </a:spcAft>
              <a:buClr>
                <a:schemeClr val="lt1"/>
              </a:buClr>
              <a:buSzPts val="1600"/>
              <a:buFont typeface="Arial" pitchFamily="34" charset="0"/>
              <a:buChar char="•"/>
            </a:pPr>
            <a:r>
              <a:rPr lang="en-US" b="1" dirty="0">
                <a:solidFill>
                  <a:srgbClr val="002060"/>
                </a:solidFill>
              </a:rPr>
              <a:t>Cancel</a:t>
            </a:r>
            <a:br>
              <a:rPr lang="en-US" dirty="0">
                <a:solidFill>
                  <a:srgbClr val="002060"/>
                </a:solidFill>
              </a:rPr>
            </a:br>
            <a:r>
              <a:rPr lang="en-US" dirty="0">
                <a:solidFill>
                  <a:srgbClr val="002060"/>
                </a:solidFill>
              </a:rPr>
              <a:t>Any particular ticket that has been booked</a:t>
            </a:r>
            <a:endParaRPr b="1" dirty="0">
              <a:solidFill>
                <a:srgbClr val="002060"/>
              </a:solidFill>
            </a:endParaRPr>
          </a:p>
        </p:txBody>
      </p:sp>
      <p:sp>
        <p:nvSpPr>
          <p:cNvPr id="701" name="Google Shape;701;p56"/>
          <p:cNvSpPr txBox="1">
            <a:spLocks noGrp="1"/>
          </p:cNvSpPr>
          <p:nvPr>
            <p:ph type="title"/>
          </p:nvPr>
        </p:nvSpPr>
        <p:spPr>
          <a:xfrm>
            <a:off x="381000" y="228600"/>
            <a:ext cx="10044635" cy="859536"/>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1"/>
              </a:buClr>
              <a:buSzPts val="2600"/>
              <a:buFont typeface="Verdana"/>
              <a:buNone/>
            </a:pPr>
            <a:r>
              <a:rPr lang="en-US" b="1"/>
              <a:t>Problem Statement:</a:t>
            </a:r>
            <a:endParaRPr/>
          </a:p>
        </p:txBody>
      </p:sp>
      <p:sp>
        <p:nvSpPr>
          <p:cNvPr id="4" name="Google Shape;700;p56"/>
          <p:cNvSpPr txBox="1">
            <a:spLocks/>
          </p:cNvSpPr>
          <p:nvPr/>
        </p:nvSpPr>
        <p:spPr>
          <a:xfrm>
            <a:off x="381000" y="3886200"/>
            <a:ext cx="6696124" cy="33753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5000"/>
              </a:lnSpc>
              <a:spcBef>
                <a:spcPts val="0"/>
              </a:spcBef>
              <a:spcAft>
                <a:spcPts val="0"/>
              </a:spcAft>
              <a:buClr>
                <a:schemeClr val="lt1"/>
              </a:buClr>
              <a:buSzPts val="1600"/>
              <a:buFont typeface="Arial"/>
              <a:buNone/>
              <a:defRPr sz="1600" b="0" i="0" u="none" strike="noStrike" cap="none">
                <a:solidFill>
                  <a:schemeClr val="lt1"/>
                </a:solidFill>
                <a:latin typeface="Verdana"/>
                <a:ea typeface="Verdana"/>
                <a:cs typeface="Verdana"/>
                <a:sym typeface="Verdana"/>
              </a:defRPr>
            </a:lvl1pPr>
            <a:lvl2pPr marL="914400" marR="0" lvl="1" indent="-304800" algn="l" rtl="0">
              <a:lnSpc>
                <a:spcPct val="100000"/>
              </a:lnSpc>
              <a:spcBef>
                <a:spcPts val="1800"/>
              </a:spcBef>
              <a:spcAft>
                <a:spcPts val="0"/>
              </a:spcAft>
              <a:buClr>
                <a:schemeClr val="accent1"/>
              </a:buClr>
              <a:buSzPts val="1200"/>
              <a:buFont typeface="Noto Sans Symbols"/>
              <a:buChar char="▪"/>
              <a:defRPr sz="1200" b="0" i="0" u="none" strike="noStrike" cap="none">
                <a:solidFill>
                  <a:schemeClr val="dk1"/>
                </a:solidFill>
                <a:latin typeface="Verdana"/>
                <a:ea typeface="Verdana"/>
                <a:cs typeface="Verdana"/>
                <a:sym typeface="Verdana"/>
              </a:defRPr>
            </a:lvl2pPr>
            <a:lvl3pPr marL="1371600" marR="0" lvl="2" indent="-304800" algn="l" rtl="0">
              <a:lnSpc>
                <a:spcPct val="10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3pPr>
            <a:lvl4pPr marL="1828800" marR="0" lvl="3" indent="-304800" algn="l" rtl="0">
              <a:lnSpc>
                <a:spcPct val="10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pPr marL="0" indent="0">
              <a:lnSpc>
                <a:spcPct val="100000"/>
              </a:lnSpc>
            </a:pPr>
            <a:r>
              <a:rPr lang="en-US" b="1" dirty="0"/>
              <a:t>Admin </a:t>
            </a:r>
            <a:r>
              <a:rPr lang="en-US" dirty="0"/>
              <a:t>will be able to :</a:t>
            </a:r>
          </a:p>
          <a:p>
            <a:pPr marL="0" indent="0">
              <a:lnSpc>
                <a:spcPct val="100000"/>
              </a:lnSpc>
            </a:pPr>
            <a:endParaRPr lang="en-US" b="1" dirty="0"/>
          </a:p>
          <a:p>
            <a:pPr marL="285750" indent="-285750">
              <a:lnSpc>
                <a:spcPct val="100000"/>
              </a:lnSpc>
              <a:buFont typeface="Arial" pitchFamily="34" charset="0"/>
              <a:buChar char="•"/>
            </a:pPr>
            <a:r>
              <a:rPr lang="en-US" b="1" dirty="0">
                <a:solidFill>
                  <a:srgbClr val="002060"/>
                </a:solidFill>
              </a:rPr>
              <a:t>Add</a:t>
            </a:r>
          </a:p>
          <a:p>
            <a:pPr marL="0" indent="0">
              <a:lnSpc>
                <a:spcPct val="100000"/>
              </a:lnSpc>
            </a:pPr>
            <a:r>
              <a:rPr lang="en-US" dirty="0">
                <a:solidFill>
                  <a:srgbClr val="002060"/>
                </a:solidFill>
              </a:rPr>
              <a:t>A bus into the database, which can be used for booking</a:t>
            </a:r>
          </a:p>
          <a:p>
            <a:pPr marL="285750" indent="-285750">
              <a:lnSpc>
                <a:spcPct val="100000"/>
              </a:lnSpc>
              <a:buFont typeface="Arial" pitchFamily="34" charset="0"/>
              <a:buChar char="•"/>
            </a:pPr>
            <a:r>
              <a:rPr lang="en-US" b="1" dirty="0">
                <a:solidFill>
                  <a:srgbClr val="002060"/>
                </a:solidFill>
              </a:rPr>
              <a:t>View</a:t>
            </a:r>
          </a:p>
          <a:p>
            <a:pPr marL="0" indent="0">
              <a:lnSpc>
                <a:spcPct val="100000"/>
              </a:lnSpc>
            </a:pPr>
            <a:r>
              <a:rPr lang="en-US" dirty="0">
                <a:solidFill>
                  <a:srgbClr val="002060"/>
                </a:solidFill>
              </a:rPr>
              <a:t>The list of buses in the database</a:t>
            </a:r>
          </a:p>
          <a:p>
            <a:pPr marL="285750" indent="-285750">
              <a:lnSpc>
                <a:spcPct val="100000"/>
              </a:lnSpc>
              <a:buFont typeface="Arial" pitchFamily="34" charset="0"/>
              <a:buChar char="•"/>
            </a:pPr>
            <a:r>
              <a:rPr lang="en-US" b="1" dirty="0">
                <a:solidFill>
                  <a:srgbClr val="002060"/>
                </a:solidFill>
              </a:rPr>
              <a:t>Cancel</a:t>
            </a:r>
          </a:p>
          <a:p>
            <a:pPr marL="0" indent="0">
              <a:lnSpc>
                <a:spcPct val="100000"/>
              </a:lnSpc>
            </a:pPr>
            <a:r>
              <a:rPr lang="en-US" dirty="0">
                <a:solidFill>
                  <a:srgbClr val="002060"/>
                </a:solidFill>
              </a:rPr>
              <a:t>Any of the existing buses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69"/>
          <p:cNvSpPr/>
          <p:nvPr/>
        </p:nvSpPr>
        <p:spPr>
          <a:xfrm>
            <a:off x="1499143" y="2415984"/>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Show Buses</a:t>
            </a:r>
            <a:endParaRPr/>
          </a:p>
        </p:txBody>
      </p:sp>
      <p:sp>
        <p:nvSpPr>
          <p:cNvPr id="802" name="Google Shape;802;p69"/>
          <p:cNvSpPr/>
          <p:nvPr/>
        </p:nvSpPr>
        <p:spPr>
          <a:xfrm>
            <a:off x="407987" y="1025913"/>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Add Bus</a:t>
            </a:r>
            <a:endParaRPr/>
          </a:p>
        </p:txBody>
      </p:sp>
      <p:sp>
        <p:nvSpPr>
          <p:cNvPr id="804" name="Google Shape;804;p69"/>
          <p:cNvSpPr/>
          <p:nvPr/>
        </p:nvSpPr>
        <p:spPr>
          <a:xfrm>
            <a:off x="2729887" y="3630168"/>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701A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Delete Bus</a:t>
            </a:r>
            <a:endParaRPr/>
          </a:p>
        </p:txBody>
      </p:sp>
      <p:sp>
        <p:nvSpPr>
          <p:cNvPr id="806" name="Google Shape;806;p69"/>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800"/>
              <a:buFont typeface="Verdana"/>
              <a:buNone/>
            </a:pPr>
            <a:r>
              <a:rPr lang="en-US" sz="2800" u="sng"/>
              <a:t>Admin Module:</a:t>
            </a:r>
            <a:br>
              <a:rPr lang="en-US" sz="2800" u="sng"/>
            </a:br>
            <a:endParaRPr/>
          </a:p>
        </p:txBody>
      </p:sp>
      <p:sp>
        <p:nvSpPr>
          <p:cNvPr id="7" name="Google Shape;804;p69">
            <a:extLst>
              <a:ext uri="{FF2B5EF4-FFF2-40B4-BE49-F238E27FC236}">
                <a16:creationId xmlns:a16="http://schemas.microsoft.com/office/drawing/2014/main" id="{47B0F2AA-6EB6-440A-A084-CB5213D4EB86}"/>
              </a:ext>
            </a:extLst>
          </p:cNvPr>
          <p:cNvSpPr/>
          <p:nvPr/>
        </p:nvSpPr>
        <p:spPr>
          <a:xfrm>
            <a:off x="3969217" y="4949474"/>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Verdana"/>
                <a:ea typeface="Verdana"/>
                <a:cs typeface="Verdana"/>
                <a:sym typeface="Verdana"/>
              </a:rPr>
              <a:t>Show Users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70"/>
          <p:cNvSpPr/>
          <p:nvPr/>
        </p:nvSpPr>
        <p:spPr>
          <a:xfrm>
            <a:off x="1255581" y="4510800"/>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Show Booking Details</a:t>
            </a:r>
            <a:endParaRPr/>
          </a:p>
        </p:txBody>
      </p:sp>
      <p:sp>
        <p:nvSpPr>
          <p:cNvPr id="812" name="Google Shape;812;p70"/>
          <p:cNvSpPr/>
          <p:nvPr/>
        </p:nvSpPr>
        <p:spPr>
          <a:xfrm>
            <a:off x="407988" y="2788887"/>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Cancel Booking</a:t>
            </a:r>
            <a:endParaRPr/>
          </a:p>
        </p:txBody>
      </p:sp>
      <p:sp>
        <p:nvSpPr>
          <p:cNvPr id="813" name="Google Shape;813;p70"/>
          <p:cNvSpPr/>
          <p:nvPr/>
        </p:nvSpPr>
        <p:spPr>
          <a:xfrm>
            <a:off x="1324194" y="1220922"/>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Show Tickets Left</a:t>
            </a:r>
            <a:endParaRPr/>
          </a:p>
        </p:txBody>
      </p:sp>
      <p:sp>
        <p:nvSpPr>
          <p:cNvPr id="814" name="Google Shape;814;p70"/>
          <p:cNvSpPr/>
          <p:nvPr/>
        </p:nvSpPr>
        <p:spPr>
          <a:xfrm>
            <a:off x="2367109" y="2863857"/>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Create Booking</a:t>
            </a:r>
            <a:endParaRPr/>
          </a:p>
        </p:txBody>
      </p:sp>
      <p:sp>
        <p:nvSpPr>
          <p:cNvPr id="816" name="Google Shape;816;p70"/>
          <p:cNvSpPr/>
          <p:nvPr/>
        </p:nvSpPr>
        <p:spPr>
          <a:xfrm>
            <a:off x="3478637" y="1218918"/>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Show Bookings</a:t>
            </a:r>
            <a:endParaRPr/>
          </a:p>
        </p:txBody>
      </p:sp>
      <p:sp>
        <p:nvSpPr>
          <p:cNvPr id="817" name="Google Shape;817;p70"/>
          <p:cNvSpPr/>
          <p:nvPr/>
        </p:nvSpPr>
        <p:spPr>
          <a:xfrm>
            <a:off x="4326230" y="2788887"/>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701A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Verdana"/>
                <a:ea typeface="Verdana"/>
                <a:cs typeface="Verdana"/>
                <a:sym typeface="Verdana"/>
              </a:rPr>
              <a:t>Download Booking List</a:t>
            </a:r>
            <a:endParaRPr dirty="0"/>
          </a:p>
        </p:txBody>
      </p:sp>
      <p:sp>
        <p:nvSpPr>
          <p:cNvPr id="818" name="Google Shape;818;p70"/>
          <p:cNvSpPr/>
          <p:nvPr/>
        </p:nvSpPr>
        <p:spPr>
          <a:xfrm>
            <a:off x="3478637" y="4510799"/>
            <a:ext cx="1695187" cy="150371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A73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Add Passenger</a:t>
            </a:r>
            <a:endParaRPr/>
          </a:p>
        </p:txBody>
      </p:sp>
      <p:sp>
        <p:nvSpPr>
          <p:cNvPr id="819" name="Google Shape;819;p70"/>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800"/>
              <a:buFont typeface="Verdana"/>
              <a:buNone/>
            </a:pPr>
            <a:r>
              <a:rPr lang="en-US" sz="2800" u="sng"/>
              <a:t>Customer Module:</a:t>
            </a:r>
            <a:br>
              <a:rPr lang="en-US" sz="2800" u="sng"/>
            </a:b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9A054EF-F008-452C-AA73-152E90BE9E87}"/>
              </a:ext>
            </a:extLst>
          </p:cNvPr>
          <p:cNvSpPr>
            <a:spLocks noGrp="1"/>
          </p:cNvSpPr>
          <p:nvPr>
            <p:ph type="body" idx="1"/>
          </p:nvPr>
        </p:nvSpPr>
        <p:spPr/>
        <p:txBody>
          <a:bodyPr/>
          <a:lstStyle/>
          <a:p>
            <a:endParaRPr lang="en-IN"/>
          </a:p>
        </p:txBody>
      </p:sp>
      <p:sp>
        <p:nvSpPr>
          <p:cNvPr id="8" name="Text Placeholder 7">
            <a:extLst>
              <a:ext uri="{FF2B5EF4-FFF2-40B4-BE49-F238E27FC236}">
                <a16:creationId xmlns:a16="http://schemas.microsoft.com/office/drawing/2014/main" id="{E5F5F699-35B5-4971-8580-8A188FC8F1F8}"/>
              </a:ext>
            </a:extLst>
          </p:cNvPr>
          <p:cNvSpPr>
            <a:spLocks noGrp="1"/>
          </p:cNvSpPr>
          <p:nvPr>
            <p:ph type="body" idx="3"/>
          </p:nvPr>
        </p:nvSpPr>
        <p:spPr/>
        <p:txBody>
          <a:bodyPr/>
          <a:lstStyle/>
          <a:p>
            <a:pPr marL="571500" indent="-342900">
              <a:buAutoNum type="arabicPeriod"/>
            </a:pPr>
            <a:r>
              <a:rPr lang="en-IN" sz="2000" dirty="0"/>
              <a:t>Logger</a:t>
            </a:r>
          </a:p>
          <a:p>
            <a:pPr marL="685800" lvl="1" indent="0">
              <a:buNone/>
            </a:pPr>
            <a:r>
              <a:rPr lang="en-US" sz="1600" dirty="0">
                <a:solidFill>
                  <a:schemeClr val="bg2">
                    <a:lumMod val="50000"/>
                  </a:schemeClr>
                </a:solidFill>
              </a:rPr>
              <a:t>used to log application messages</a:t>
            </a:r>
            <a:endParaRPr lang="en-IN" sz="1600" dirty="0">
              <a:solidFill>
                <a:schemeClr val="bg2">
                  <a:lumMod val="50000"/>
                </a:schemeClr>
              </a:solidFill>
            </a:endParaRPr>
          </a:p>
          <a:p>
            <a:pPr marL="571500" indent="-342900">
              <a:buAutoNum type="arabicPeriod"/>
            </a:pPr>
            <a:r>
              <a:rPr lang="en-IN" sz="2000" dirty="0"/>
              <a:t>Audit Trail </a:t>
            </a:r>
          </a:p>
          <a:p>
            <a:pPr marL="685800" lvl="1" indent="0">
              <a:buNone/>
            </a:pPr>
            <a:r>
              <a:rPr lang="en-US" sz="1600" dirty="0">
                <a:solidFill>
                  <a:schemeClr val="bg2">
                    <a:lumMod val="50000"/>
                  </a:schemeClr>
                </a:solidFill>
              </a:rPr>
              <a:t>security-relevant chronological record providing documentary evidence of the sequence of activities</a:t>
            </a:r>
            <a:endParaRPr lang="en-IN" sz="1600" dirty="0">
              <a:solidFill>
                <a:schemeClr val="bg2">
                  <a:lumMod val="50000"/>
                </a:schemeClr>
              </a:solidFill>
            </a:endParaRPr>
          </a:p>
          <a:p>
            <a:pPr marL="571500" indent="-342900">
              <a:buAutoNum type="arabicPeriod"/>
            </a:pPr>
            <a:r>
              <a:rPr lang="en-IN" sz="2000" dirty="0"/>
              <a:t>Download into Excel Worksheet</a:t>
            </a:r>
          </a:p>
          <a:p>
            <a:pPr marL="685800" lvl="1" indent="0">
              <a:buNone/>
            </a:pPr>
            <a:r>
              <a:rPr lang="en-US" sz="1600" dirty="0">
                <a:solidFill>
                  <a:schemeClr val="bg2">
                    <a:lumMod val="50000"/>
                  </a:schemeClr>
                </a:solidFill>
              </a:rPr>
              <a:t>create and maintain Java APIs for manipulating various file formats based upon the Office Open XML</a:t>
            </a:r>
            <a:endParaRPr lang="en-IN" sz="1600" dirty="0">
              <a:solidFill>
                <a:schemeClr val="bg2">
                  <a:lumMod val="50000"/>
                </a:schemeClr>
              </a:solidFill>
            </a:endParaRPr>
          </a:p>
          <a:p>
            <a:pPr marL="571500" indent="-342900">
              <a:buAutoNum type="arabicPeriod"/>
            </a:pPr>
            <a:r>
              <a:rPr lang="en-IN" sz="2000" dirty="0"/>
              <a:t>Custom Error Page</a:t>
            </a:r>
          </a:p>
          <a:p>
            <a:pPr marL="685800" lvl="1" indent="0">
              <a:buNone/>
            </a:pPr>
            <a:r>
              <a:rPr lang="en-IN" sz="1600" dirty="0">
                <a:solidFill>
                  <a:schemeClr val="bg2">
                    <a:lumMod val="50000"/>
                  </a:schemeClr>
                </a:solidFill>
              </a:rPr>
              <a:t>covering for wrongly entered </a:t>
            </a:r>
            <a:r>
              <a:rPr lang="en-IN" sz="1600" dirty="0" err="1">
                <a:solidFill>
                  <a:schemeClr val="bg2">
                    <a:lumMod val="50000"/>
                  </a:schemeClr>
                </a:solidFill>
              </a:rPr>
              <a:t>url</a:t>
            </a:r>
            <a:r>
              <a:rPr lang="en-IN" sz="1600" dirty="0">
                <a:solidFill>
                  <a:schemeClr val="bg2">
                    <a:lumMod val="50000"/>
                  </a:schemeClr>
                </a:solidFill>
              </a:rPr>
              <a:t> in Browser</a:t>
            </a:r>
          </a:p>
        </p:txBody>
      </p:sp>
      <p:sp>
        <p:nvSpPr>
          <p:cNvPr id="5" name="Title 4">
            <a:extLst>
              <a:ext uri="{FF2B5EF4-FFF2-40B4-BE49-F238E27FC236}">
                <a16:creationId xmlns:a16="http://schemas.microsoft.com/office/drawing/2014/main" id="{A840D2A8-6650-4682-A75B-1D61D1546167}"/>
              </a:ext>
            </a:extLst>
          </p:cNvPr>
          <p:cNvSpPr>
            <a:spLocks noGrp="1"/>
          </p:cNvSpPr>
          <p:nvPr>
            <p:ph type="title"/>
          </p:nvPr>
        </p:nvSpPr>
        <p:spPr>
          <a:xfrm>
            <a:off x="407988" y="333152"/>
            <a:ext cx="10944596" cy="863600"/>
          </a:xfrm>
        </p:spPr>
        <p:txBody>
          <a:bodyPr/>
          <a:lstStyle/>
          <a:p>
            <a:r>
              <a:rPr lang="en-IN" dirty="0"/>
              <a:t>Additional Functionalities Covered:</a:t>
            </a:r>
          </a:p>
        </p:txBody>
      </p:sp>
    </p:spTree>
    <p:extLst>
      <p:ext uri="{BB962C8B-B14F-4D97-AF65-F5344CB8AC3E}">
        <p14:creationId xmlns:p14="http://schemas.microsoft.com/office/powerpoint/2010/main" val="1392208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71"/>
          <p:cNvSpPr txBox="1">
            <a:spLocks noGrp="1"/>
          </p:cNvSpPr>
          <p:nvPr>
            <p:ph type="title"/>
          </p:nvPr>
        </p:nvSpPr>
        <p:spPr>
          <a:xfrm>
            <a:off x="407988" y="0"/>
            <a:ext cx="10044635" cy="859536"/>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1"/>
              </a:buClr>
              <a:buSzPts val="2800"/>
              <a:buFont typeface="Verdana"/>
              <a:buNone/>
            </a:pPr>
            <a:r>
              <a:rPr lang="en-US" sz="2800" u="sng"/>
              <a:t>Meet the team:</a:t>
            </a:r>
            <a:endParaRPr/>
          </a:p>
        </p:txBody>
      </p:sp>
      <p:sp>
        <p:nvSpPr>
          <p:cNvPr id="825" name="Google Shape;825;p71"/>
          <p:cNvSpPr txBox="1"/>
          <p:nvPr/>
        </p:nvSpPr>
        <p:spPr>
          <a:xfrm>
            <a:off x="490524" y="1094250"/>
            <a:ext cx="5986475" cy="44683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err="1">
                <a:solidFill>
                  <a:schemeClr val="tx1"/>
                </a:solidFill>
                <a:latin typeface="Verdana"/>
                <a:ea typeface="Verdana"/>
                <a:cs typeface="Verdana"/>
                <a:sym typeface="Verdana"/>
              </a:rPr>
              <a:t>Tejaswini</a:t>
            </a:r>
            <a:r>
              <a:rPr lang="en-US" sz="1600" dirty="0">
                <a:solidFill>
                  <a:schemeClr val="tx1"/>
                </a:solidFill>
                <a:latin typeface="Verdana"/>
                <a:ea typeface="Verdana"/>
                <a:cs typeface="Verdana"/>
                <a:sym typeface="Verdana"/>
              </a:rPr>
              <a:t>-</a:t>
            </a:r>
            <a:endParaRPr sz="1600" dirty="0">
              <a:solidFill>
                <a:schemeClr val="tx1"/>
              </a:solidFill>
              <a:latin typeface="Verdana"/>
              <a:ea typeface="Verdana"/>
              <a:cs typeface="Verdana"/>
              <a:sym typeface="Verdana"/>
            </a:endParaRPr>
          </a:p>
          <a:p>
            <a:pPr marL="0" lvl="0" indent="0" algn="l" rtl="0">
              <a:spcBef>
                <a:spcPts val="0"/>
              </a:spcBef>
              <a:spcAft>
                <a:spcPts val="0"/>
              </a:spcAft>
              <a:buNone/>
            </a:pPr>
            <a:r>
              <a:rPr lang="en-US" sz="1600" dirty="0">
                <a:solidFill>
                  <a:schemeClr val="tx1"/>
                </a:solidFill>
                <a:latin typeface="Verdana"/>
                <a:ea typeface="Verdana"/>
                <a:cs typeface="Verdana"/>
                <a:sym typeface="Verdana"/>
              </a:rPr>
              <a:t>	Customer story lead.(UI, Validation, Controller, Service, Backend, Testing)</a:t>
            </a:r>
            <a:endParaRPr sz="1600" dirty="0">
              <a:solidFill>
                <a:schemeClr val="tx1"/>
              </a:solidFill>
              <a:latin typeface="Verdana"/>
              <a:ea typeface="Verdana"/>
              <a:cs typeface="Verdana"/>
              <a:sym typeface="Verdana"/>
            </a:endParaRPr>
          </a:p>
          <a:p>
            <a:pPr marL="0" lvl="0" indent="0" algn="l" rtl="0">
              <a:spcBef>
                <a:spcPts val="0"/>
              </a:spcBef>
              <a:spcAft>
                <a:spcPts val="0"/>
              </a:spcAft>
              <a:buNone/>
            </a:pPr>
            <a:r>
              <a:rPr lang="en-US" sz="1600" dirty="0">
                <a:solidFill>
                  <a:schemeClr val="tx1"/>
                </a:solidFill>
                <a:latin typeface="Verdana"/>
                <a:ea typeface="Verdana"/>
                <a:cs typeface="Verdana"/>
                <a:sym typeface="Verdana"/>
              </a:rPr>
              <a:t>Has implemented Spring Security in the project. Created the Class Diagram.</a:t>
            </a:r>
            <a:endParaRPr sz="1600" dirty="0">
              <a:solidFill>
                <a:schemeClr val="tx1"/>
              </a:solidFill>
              <a:latin typeface="Verdana"/>
              <a:ea typeface="Verdana"/>
              <a:cs typeface="Verdana"/>
              <a:sym typeface="Verdana"/>
            </a:endParaRPr>
          </a:p>
          <a:p>
            <a:pPr marL="0" lvl="0" indent="0" algn="l" rtl="0">
              <a:spcBef>
                <a:spcPts val="0"/>
              </a:spcBef>
              <a:spcAft>
                <a:spcPts val="0"/>
              </a:spcAft>
              <a:buNone/>
            </a:pPr>
            <a:endParaRPr sz="1600" dirty="0">
              <a:solidFill>
                <a:schemeClr val="tx1"/>
              </a:solidFill>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US" sz="1600" dirty="0" err="1">
                <a:solidFill>
                  <a:schemeClr val="tx1"/>
                </a:solidFill>
                <a:latin typeface="Verdana"/>
                <a:ea typeface="Verdana"/>
                <a:cs typeface="Verdana"/>
                <a:sym typeface="Verdana"/>
              </a:rPr>
              <a:t>Aditya</a:t>
            </a:r>
            <a:r>
              <a:rPr lang="en-US" sz="1600" dirty="0">
                <a:solidFill>
                  <a:schemeClr val="tx1"/>
                </a:solidFill>
                <a:latin typeface="Verdana"/>
                <a:ea typeface="Verdana"/>
                <a:cs typeface="Verdana"/>
                <a:sym typeface="Verdana"/>
              </a:rPr>
              <a:t>- </a:t>
            </a:r>
            <a:endParaRPr sz="1600" dirty="0">
              <a:solidFill>
                <a:schemeClr val="tx1"/>
              </a:solidFill>
              <a:latin typeface="Verdana"/>
              <a:ea typeface="Verdana"/>
              <a:cs typeface="Verdana"/>
              <a:sym typeface="Verdana"/>
            </a:endParaRPr>
          </a:p>
          <a:p>
            <a:pPr marL="0" lvl="0" indent="0" algn="l" rtl="0">
              <a:spcBef>
                <a:spcPts val="0"/>
              </a:spcBef>
              <a:spcAft>
                <a:spcPts val="0"/>
              </a:spcAft>
              <a:buNone/>
            </a:pPr>
            <a:r>
              <a:rPr lang="en-US" sz="1600" dirty="0">
                <a:solidFill>
                  <a:schemeClr val="tx1"/>
                </a:solidFill>
                <a:latin typeface="Verdana"/>
                <a:ea typeface="Verdana"/>
                <a:cs typeface="Verdana"/>
                <a:sym typeface="Verdana"/>
              </a:rPr>
              <a:t>	Admin story lead.(UI, Validation, Controller, Service, Backend, Testing)</a:t>
            </a:r>
            <a:endParaRPr sz="1600" dirty="0">
              <a:solidFill>
                <a:schemeClr val="tx1"/>
              </a:solidFill>
              <a:latin typeface="Verdana"/>
              <a:ea typeface="Verdana"/>
              <a:cs typeface="Verdana"/>
              <a:sym typeface="Verdana"/>
            </a:endParaRPr>
          </a:p>
          <a:p>
            <a:pPr marL="0" lvl="0" indent="0" algn="l" rtl="0">
              <a:spcBef>
                <a:spcPts val="0"/>
              </a:spcBef>
              <a:spcAft>
                <a:spcPts val="0"/>
              </a:spcAft>
              <a:buNone/>
            </a:pPr>
            <a:r>
              <a:rPr lang="en-US" sz="1600" dirty="0">
                <a:solidFill>
                  <a:schemeClr val="tx1"/>
                </a:solidFill>
                <a:latin typeface="Verdana"/>
                <a:ea typeface="Verdana"/>
                <a:cs typeface="Verdana"/>
                <a:sym typeface="Verdana"/>
              </a:rPr>
              <a:t>Has implemented Logger, Audit Trail, Exception handling and JWT. Worked on the Presentation &amp; Use Case Diagram, Excel Download.</a:t>
            </a:r>
            <a:endParaRPr sz="1600" dirty="0">
              <a:solidFill>
                <a:schemeClr val="tx1"/>
              </a:solidFill>
              <a:latin typeface="Verdana"/>
              <a:ea typeface="Verdana"/>
              <a:cs typeface="Verdana"/>
              <a:sym typeface="Verdana"/>
            </a:endParaRPr>
          </a:p>
          <a:p>
            <a:pPr marL="0" lvl="0" indent="0" algn="l" rtl="0">
              <a:spcBef>
                <a:spcPts val="0"/>
              </a:spcBef>
              <a:spcAft>
                <a:spcPts val="0"/>
              </a:spcAft>
              <a:buNone/>
            </a:pPr>
            <a:endParaRPr sz="1600" dirty="0">
              <a:solidFill>
                <a:schemeClr val="tx1"/>
              </a:solidFill>
              <a:latin typeface="Verdana"/>
              <a:ea typeface="Verdana"/>
              <a:cs typeface="Verdana"/>
              <a:sym typeface="Verdana"/>
            </a:endParaRPr>
          </a:p>
          <a:p>
            <a:pPr marL="0" lvl="0" indent="0" algn="l" rtl="0">
              <a:spcBef>
                <a:spcPts val="0"/>
              </a:spcBef>
              <a:spcAft>
                <a:spcPts val="0"/>
              </a:spcAft>
              <a:buNone/>
            </a:pPr>
            <a:r>
              <a:rPr lang="en-US" sz="1600" dirty="0" err="1">
                <a:solidFill>
                  <a:schemeClr val="tx1"/>
                </a:solidFill>
                <a:latin typeface="Verdana"/>
                <a:ea typeface="Verdana"/>
                <a:cs typeface="Verdana"/>
                <a:sym typeface="Verdana"/>
              </a:rPr>
              <a:t>Mayank</a:t>
            </a:r>
            <a:r>
              <a:rPr lang="en-US" sz="1600" dirty="0">
                <a:solidFill>
                  <a:schemeClr val="tx1"/>
                </a:solidFill>
                <a:latin typeface="Verdana"/>
                <a:ea typeface="Verdana"/>
                <a:cs typeface="Verdana"/>
                <a:sym typeface="Verdana"/>
              </a:rPr>
              <a:t>-</a:t>
            </a:r>
            <a:endParaRPr sz="1600" dirty="0">
              <a:solidFill>
                <a:schemeClr val="tx1"/>
              </a:solidFill>
              <a:latin typeface="Verdana"/>
              <a:ea typeface="Verdana"/>
              <a:cs typeface="Verdana"/>
              <a:sym typeface="Verdana"/>
            </a:endParaRPr>
          </a:p>
          <a:p>
            <a:pPr marL="0" lvl="0" indent="0" algn="l" rtl="0">
              <a:spcBef>
                <a:spcPts val="0"/>
              </a:spcBef>
              <a:spcAft>
                <a:spcPts val="0"/>
              </a:spcAft>
              <a:buNone/>
            </a:pPr>
            <a:r>
              <a:rPr lang="en-US" sz="1600" dirty="0">
                <a:solidFill>
                  <a:schemeClr val="tx1"/>
                </a:solidFill>
                <a:latin typeface="Verdana"/>
                <a:ea typeface="Verdana"/>
                <a:cs typeface="Verdana"/>
                <a:sym typeface="Verdana"/>
              </a:rPr>
              <a:t>	User story lead.(UI, Validation, Controller, Service, Backend, Testing)</a:t>
            </a:r>
            <a:endParaRPr sz="1600" dirty="0">
              <a:solidFill>
                <a:schemeClr val="tx1"/>
              </a:solidFill>
              <a:latin typeface="Verdana"/>
              <a:ea typeface="Verdana"/>
              <a:cs typeface="Verdana"/>
              <a:sym typeface="Verdan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grpSp>
        <p:nvGrpSpPr>
          <p:cNvPr id="830" name="Google Shape;830;p72"/>
          <p:cNvGrpSpPr/>
          <p:nvPr/>
        </p:nvGrpSpPr>
        <p:grpSpPr>
          <a:xfrm>
            <a:off x="5808663" y="1700808"/>
            <a:ext cx="6532888" cy="4666348"/>
            <a:chOff x="883543" y="689078"/>
            <a:chExt cx="6261693" cy="4472637"/>
          </a:xfrm>
        </p:grpSpPr>
        <p:pic>
          <p:nvPicPr>
            <p:cNvPr id="831" name="Google Shape;831;p72"/>
            <p:cNvPicPr preferRelativeResize="0"/>
            <p:nvPr/>
          </p:nvPicPr>
          <p:blipFill rotWithShape="1">
            <a:blip r:embed="rId3">
              <a:alphaModFix/>
            </a:blip>
            <a:srcRect/>
            <a:stretch/>
          </p:blipFill>
          <p:spPr>
            <a:xfrm>
              <a:off x="883543" y="689078"/>
              <a:ext cx="6261693" cy="4472637"/>
            </a:xfrm>
            <a:prstGeom prst="rect">
              <a:avLst/>
            </a:prstGeom>
            <a:noFill/>
            <a:ln>
              <a:noFill/>
            </a:ln>
          </p:spPr>
        </p:pic>
        <p:sp>
          <p:nvSpPr>
            <p:cNvPr id="832" name="Google Shape;832;p72"/>
            <p:cNvSpPr/>
            <p:nvPr/>
          </p:nvSpPr>
          <p:spPr>
            <a:xfrm>
              <a:off x="1604754" y="1034925"/>
              <a:ext cx="4701211" cy="2622676"/>
            </a:xfrm>
            <a:prstGeom prst="rect">
              <a:avLst/>
            </a:prstGeom>
            <a:gradFill>
              <a:gsLst>
                <a:gs pos="0">
                  <a:schemeClr val="dk1"/>
                </a:gs>
                <a:gs pos="44000">
                  <a:schemeClr val="dk1"/>
                </a:gs>
                <a:gs pos="100000">
                  <a:srgbClr val="595959"/>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599">
                <a:solidFill>
                  <a:srgbClr val="FFFFFF"/>
                </a:solidFill>
                <a:latin typeface="Quattrocento Sans"/>
                <a:ea typeface="Quattrocento Sans"/>
                <a:cs typeface="Quattrocento Sans"/>
                <a:sym typeface="Quattrocento Sans"/>
              </a:endParaRPr>
            </a:p>
          </p:txBody>
        </p:sp>
      </p:grpSp>
      <p:pic>
        <p:nvPicPr>
          <p:cNvPr id="833" name="Google Shape;833;p72"/>
          <p:cNvPicPr preferRelativeResize="0">
            <a:picLocks noGrp="1"/>
          </p:cNvPicPr>
          <p:nvPr>
            <p:ph type="pic" idx="3"/>
          </p:nvPr>
        </p:nvPicPr>
        <p:blipFill rotWithShape="1">
          <a:blip r:embed="rId4">
            <a:alphaModFix/>
          </a:blip>
          <a:srcRect t="8397" b="8397"/>
          <a:stretch/>
        </p:blipFill>
        <p:spPr>
          <a:xfrm>
            <a:off x="6553200" y="2060575"/>
            <a:ext cx="4910138" cy="2722563"/>
          </a:xfrm>
          <a:prstGeom prst="rect">
            <a:avLst/>
          </a:prstGeom>
          <a:noFill/>
          <a:ln>
            <a:noFill/>
          </a:ln>
        </p:spPr>
      </p:pic>
      <p:sp>
        <p:nvSpPr>
          <p:cNvPr id="834" name="Google Shape;834;p72"/>
          <p:cNvSpPr txBox="1">
            <a:spLocks noGrp="1"/>
          </p:cNvSpPr>
          <p:nvPr>
            <p:ph type="title"/>
          </p:nvPr>
        </p:nvSpPr>
        <p:spPr>
          <a:xfrm>
            <a:off x="294788" y="4783138"/>
            <a:ext cx="9864600" cy="863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600"/>
              <a:buFont typeface="Verdana"/>
              <a:buNone/>
            </a:pPr>
            <a:r>
              <a:rPr lang="en-US"/>
              <a:t>Questions, if any.</a:t>
            </a:r>
            <a:endParaRPr/>
          </a:p>
        </p:txBody>
      </p:sp>
      <p:pic>
        <p:nvPicPr>
          <p:cNvPr id="835" name="Google Shape;835;p72"/>
          <p:cNvPicPr preferRelativeResize="0"/>
          <p:nvPr/>
        </p:nvPicPr>
        <p:blipFill rotWithShape="1">
          <a:blip r:embed="rId5">
            <a:alphaModFix/>
          </a:blip>
          <a:srcRect l="81836" t="-4713" b="16530"/>
          <a:stretch/>
        </p:blipFill>
        <p:spPr>
          <a:xfrm>
            <a:off x="11491419" y="164829"/>
            <a:ext cx="424356" cy="459624"/>
          </a:xfrm>
          <a:prstGeom prst="rect">
            <a:avLst/>
          </a:prstGeom>
          <a:noFill/>
          <a:ln>
            <a:noFill/>
          </a:ln>
        </p:spPr>
      </p:pic>
      <p:sp>
        <p:nvSpPr>
          <p:cNvPr id="836" name="Google Shape;836;p72"/>
          <p:cNvSpPr txBox="1"/>
          <p:nvPr/>
        </p:nvSpPr>
        <p:spPr>
          <a:xfrm>
            <a:off x="216975" y="1700800"/>
            <a:ext cx="5971200" cy="24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Verdana"/>
                <a:ea typeface="Verdana"/>
                <a:cs typeface="Verdana"/>
                <a:sym typeface="Verdana"/>
              </a:rPr>
              <a:t>Yet to implement JWT in Spring Boot RESTful, Angular and AWS.</a:t>
            </a:r>
            <a:endParaRPr sz="2400">
              <a:latin typeface="Verdana"/>
              <a:ea typeface="Verdana"/>
              <a:cs typeface="Verdana"/>
              <a:sym typeface="Verdan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73"/>
          <p:cNvSpPr txBox="1"/>
          <p:nvPr/>
        </p:nvSpPr>
        <p:spPr>
          <a:xfrm>
            <a:off x="4564268" y="834581"/>
            <a:ext cx="4049379" cy="142398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4400"/>
              <a:buFont typeface="Verdana"/>
              <a:buNone/>
            </a:pPr>
            <a:r>
              <a:rPr lang="en-US" sz="4400">
                <a:solidFill>
                  <a:schemeClr val="dk2"/>
                </a:solidFill>
                <a:latin typeface="Verdana"/>
                <a:ea typeface="Verdana"/>
                <a:cs typeface="Verdana"/>
                <a:sym typeface="Verdana"/>
              </a:rPr>
              <a:t>Thank You</a:t>
            </a:r>
            <a:endParaRPr sz="4400">
              <a:solidFill>
                <a:schemeClr val="dk2"/>
              </a:solidFill>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7" name="Google Shape;707;p57"/>
          <p:cNvSpPr txBox="1">
            <a:spLocks noGrp="1"/>
          </p:cNvSpPr>
          <p:nvPr>
            <p:ph type="body" idx="1"/>
          </p:nvPr>
        </p:nvSpPr>
        <p:spPr>
          <a:xfrm>
            <a:off x="294777" y="372477"/>
            <a:ext cx="4477520" cy="820597"/>
          </a:xfrm>
          <a:prstGeom prst="rect">
            <a:avLst/>
          </a:prstGeom>
          <a:noFill/>
          <a:ln>
            <a:noFill/>
          </a:ln>
        </p:spPr>
        <p:txBody>
          <a:bodyPr spcFirstLastPara="1" wrap="square" lIns="0" tIns="0" rIns="0" bIns="0" anchor="b" anchorCtr="0">
            <a:noAutofit/>
          </a:bodyPr>
          <a:lstStyle/>
          <a:p>
            <a:pPr marL="0" lvl="0" indent="0" algn="l" rtl="0">
              <a:lnSpc>
                <a:spcPct val="115384"/>
              </a:lnSpc>
              <a:spcBef>
                <a:spcPts val="0"/>
              </a:spcBef>
              <a:spcAft>
                <a:spcPts val="0"/>
              </a:spcAft>
              <a:buClr>
                <a:schemeClr val="lt1"/>
              </a:buClr>
              <a:buSzPts val="2600"/>
              <a:buNone/>
            </a:pPr>
            <a:r>
              <a:rPr lang="en-US"/>
              <a:t>Tech Used:</a:t>
            </a:r>
            <a:endParaRPr/>
          </a:p>
        </p:txBody>
      </p:sp>
      <p:sp>
        <p:nvSpPr>
          <p:cNvPr id="708" name="Google Shape;708;p57"/>
          <p:cNvSpPr txBox="1"/>
          <p:nvPr/>
        </p:nvSpPr>
        <p:spPr>
          <a:xfrm>
            <a:off x="-76200" y="1371600"/>
            <a:ext cx="6332952" cy="1754326"/>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800"/>
              <a:buFont typeface="Verdana"/>
              <a:buAutoNum type="arabicPeriod"/>
            </a:pPr>
            <a:r>
              <a:rPr lang="en-US" sz="1800" dirty="0">
                <a:solidFill>
                  <a:schemeClr val="dk1"/>
                </a:solidFill>
                <a:latin typeface="Arial" pitchFamily="34" charset="0"/>
                <a:ea typeface="Verdana"/>
                <a:cs typeface="Arial" pitchFamily="34" charset="0"/>
                <a:sym typeface="Verdana"/>
              </a:rPr>
              <a:t>Java 8 (base programming language)</a:t>
            </a:r>
            <a:endParaRPr sz="1800" b="1" dirty="0">
              <a:solidFill>
                <a:schemeClr val="dk1"/>
              </a:solidFill>
              <a:latin typeface="Arial" pitchFamily="34" charset="0"/>
              <a:ea typeface="Verdana"/>
              <a:cs typeface="Arial" pitchFamily="34" charset="0"/>
              <a:sym typeface="Verdana"/>
            </a:endParaRPr>
          </a:p>
          <a:p>
            <a:pPr marL="342900" marR="0" lvl="0" indent="-342900" algn="l" rtl="0">
              <a:spcBef>
                <a:spcPts val="0"/>
              </a:spcBef>
              <a:spcAft>
                <a:spcPts val="0"/>
              </a:spcAft>
              <a:buClr>
                <a:schemeClr val="dk1"/>
              </a:buClr>
              <a:buSzPts val="1800"/>
              <a:buFont typeface="Verdana"/>
              <a:buAutoNum type="arabicPeriod"/>
            </a:pPr>
            <a:r>
              <a:rPr lang="en-US" sz="1800" dirty="0">
                <a:solidFill>
                  <a:schemeClr val="dk1"/>
                </a:solidFill>
                <a:latin typeface="Arial" pitchFamily="34" charset="0"/>
                <a:ea typeface="Verdana"/>
                <a:cs typeface="Arial" pitchFamily="34" charset="0"/>
                <a:sym typeface="Verdana"/>
              </a:rPr>
              <a:t>Hibernate (JPA implementation)</a:t>
            </a:r>
            <a:endParaRPr dirty="0">
              <a:latin typeface="Arial" pitchFamily="34" charset="0"/>
              <a:cs typeface="Arial" pitchFamily="34" charset="0"/>
            </a:endParaRPr>
          </a:p>
          <a:p>
            <a:pPr marL="342900" marR="0" lvl="0" indent="-342900" algn="l" rtl="0">
              <a:spcBef>
                <a:spcPts val="0"/>
              </a:spcBef>
              <a:spcAft>
                <a:spcPts val="0"/>
              </a:spcAft>
              <a:buClr>
                <a:schemeClr val="dk1"/>
              </a:buClr>
              <a:buSzPts val="1800"/>
              <a:buFont typeface="Verdana"/>
              <a:buAutoNum type="arabicPeriod"/>
            </a:pPr>
            <a:r>
              <a:rPr lang="en-US" sz="1800" dirty="0">
                <a:solidFill>
                  <a:schemeClr val="dk1"/>
                </a:solidFill>
                <a:latin typeface="Arial" pitchFamily="34" charset="0"/>
                <a:ea typeface="Verdana"/>
                <a:cs typeface="Arial" pitchFamily="34" charset="0"/>
                <a:sym typeface="Verdana"/>
              </a:rPr>
              <a:t>Spring framework (for creating </a:t>
            </a:r>
            <a:r>
              <a:rPr lang="en-US" sz="1800" dirty="0" err="1">
                <a:solidFill>
                  <a:schemeClr val="dk1"/>
                </a:solidFill>
                <a:latin typeface="Arial" pitchFamily="34" charset="0"/>
                <a:ea typeface="Verdana"/>
                <a:cs typeface="Arial" pitchFamily="34" charset="0"/>
                <a:sym typeface="Verdana"/>
              </a:rPr>
              <a:t>webservices</a:t>
            </a:r>
            <a:r>
              <a:rPr lang="en-US" sz="1800" dirty="0">
                <a:solidFill>
                  <a:schemeClr val="dk1"/>
                </a:solidFill>
                <a:latin typeface="Arial" pitchFamily="34" charset="0"/>
                <a:ea typeface="Verdana"/>
                <a:cs typeface="Arial" pitchFamily="34" charset="0"/>
                <a:sym typeface="Verdana"/>
              </a:rPr>
              <a:t>)</a:t>
            </a:r>
            <a:endParaRPr lang="en-US" dirty="0">
              <a:latin typeface="Arial" pitchFamily="34" charset="0"/>
              <a:ea typeface="Verdana"/>
              <a:cs typeface="Arial" pitchFamily="34" charset="0"/>
            </a:endParaRPr>
          </a:p>
          <a:p>
            <a:pPr marL="400050" lvl="2" indent="-400050">
              <a:buClr>
                <a:schemeClr val="dk1"/>
              </a:buClr>
              <a:buSzPts val="1800"/>
              <a:buFont typeface="+mj-lt"/>
              <a:buAutoNum type="romanLcPeriod"/>
            </a:pPr>
            <a:r>
              <a:rPr lang="en-US" sz="1800" dirty="0">
                <a:solidFill>
                  <a:schemeClr val="dk1"/>
                </a:solidFill>
                <a:latin typeface="Arial" pitchFamily="34" charset="0"/>
                <a:ea typeface="Verdana"/>
                <a:cs typeface="Arial" pitchFamily="34" charset="0"/>
                <a:sym typeface="Verdana"/>
              </a:rPr>
              <a:t>Spring Boot</a:t>
            </a:r>
          </a:p>
          <a:p>
            <a:pPr marL="400050" lvl="2" indent="-400050">
              <a:buClr>
                <a:schemeClr val="dk1"/>
              </a:buClr>
              <a:buSzPts val="1800"/>
              <a:buFont typeface="+mj-lt"/>
              <a:buAutoNum type="romanLcPeriod"/>
            </a:pPr>
            <a:r>
              <a:rPr lang="en-US" sz="1800" dirty="0">
                <a:solidFill>
                  <a:schemeClr val="dk1"/>
                </a:solidFill>
                <a:latin typeface="Arial" pitchFamily="34" charset="0"/>
                <a:ea typeface="Verdana"/>
                <a:cs typeface="Arial" pitchFamily="34" charset="0"/>
                <a:sym typeface="Verdana"/>
              </a:rPr>
              <a:t>Spring Data</a:t>
            </a:r>
          </a:p>
          <a:p>
            <a:pPr marL="400050" lvl="2" indent="-400050">
              <a:buClr>
                <a:schemeClr val="dk1"/>
              </a:buClr>
              <a:buSzPts val="1800"/>
              <a:buFont typeface="+mj-lt"/>
              <a:buAutoNum type="romanLcPeriod"/>
            </a:pPr>
            <a:r>
              <a:rPr lang="en-US" sz="1800" dirty="0">
                <a:solidFill>
                  <a:schemeClr val="dk1"/>
                </a:solidFill>
                <a:latin typeface="Arial" pitchFamily="34" charset="0"/>
                <a:ea typeface="Verdana"/>
                <a:cs typeface="Arial" pitchFamily="34" charset="0"/>
                <a:sym typeface="Verdana"/>
              </a:rPr>
              <a:t>Spring Security &amp; JWT</a:t>
            </a:r>
          </a:p>
          <a:p>
            <a:pPr marL="342900" lvl="0" indent="-342900">
              <a:buClr>
                <a:schemeClr val="dk1"/>
              </a:buClr>
              <a:buSzPts val="1800"/>
              <a:buFont typeface="Verdana"/>
              <a:buAutoNum type="arabicPeriod"/>
            </a:pPr>
            <a:r>
              <a:rPr lang="en-US" sz="1800" dirty="0">
                <a:solidFill>
                  <a:schemeClr val="dk1"/>
                </a:solidFill>
                <a:latin typeface="Arial" pitchFamily="34" charset="0"/>
                <a:ea typeface="Verdana"/>
                <a:cs typeface="Arial" pitchFamily="34" charset="0"/>
                <a:sym typeface="Verdana"/>
              </a:rPr>
              <a:t>MySQL (database storage)</a:t>
            </a:r>
            <a:endParaRPr lang="en-US" dirty="0">
              <a:latin typeface="Arial" pitchFamily="34" charset="0"/>
              <a:cs typeface="Arial" pitchFamily="34" charset="0"/>
            </a:endParaRPr>
          </a:p>
          <a:p>
            <a:pPr marL="342900" lvl="0" indent="-342900">
              <a:buClr>
                <a:schemeClr val="dk1"/>
              </a:buClr>
              <a:buSzPts val="1800"/>
              <a:buFont typeface="Verdana"/>
              <a:buAutoNum type="arabicPeriod"/>
            </a:pPr>
            <a:r>
              <a:rPr lang="en-US" sz="1800" dirty="0">
                <a:solidFill>
                  <a:schemeClr val="dk1"/>
                </a:solidFill>
                <a:latin typeface="Arial" pitchFamily="34" charset="0"/>
                <a:ea typeface="Verdana"/>
                <a:cs typeface="Arial" pitchFamily="34" charset="0"/>
                <a:sym typeface="Verdana"/>
              </a:rPr>
              <a:t>Tomcat 8.5 (hosting server for MVC)</a:t>
            </a:r>
            <a:endParaRPr lang="en-US" dirty="0">
              <a:latin typeface="Arial" pitchFamily="34" charset="0"/>
              <a:cs typeface="Arial" pitchFamily="34" charset="0"/>
            </a:endParaRPr>
          </a:p>
          <a:p>
            <a:pPr marL="342900" lvl="0" indent="-342900">
              <a:buClr>
                <a:schemeClr val="dk1"/>
              </a:buClr>
              <a:buSzPts val="1800"/>
              <a:buFont typeface="Verdana"/>
              <a:buAutoNum type="arabicPeriod"/>
            </a:pPr>
            <a:r>
              <a:rPr lang="en-US" sz="1800" dirty="0">
                <a:solidFill>
                  <a:schemeClr val="dk1"/>
                </a:solidFill>
                <a:latin typeface="Arial" pitchFamily="34" charset="0"/>
                <a:ea typeface="Verdana"/>
                <a:cs typeface="Arial" pitchFamily="34" charset="0"/>
                <a:sym typeface="Verdana"/>
              </a:rPr>
              <a:t>GIT (</a:t>
            </a:r>
            <a:r>
              <a:rPr lang="en-US" sz="1800" dirty="0" err="1">
                <a:solidFill>
                  <a:schemeClr val="dk1"/>
                </a:solidFill>
                <a:latin typeface="Arial" pitchFamily="34" charset="0"/>
                <a:ea typeface="Verdana"/>
                <a:cs typeface="Arial" pitchFamily="34" charset="0"/>
                <a:sym typeface="Verdana"/>
              </a:rPr>
              <a:t>DevOps</a:t>
            </a:r>
            <a:r>
              <a:rPr lang="en-US" sz="1800" dirty="0">
                <a:solidFill>
                  <a:schemeClr val="dk1"/>
                </a:solidFill>
                <a:latin typeface="Arial" pitchFamily="34" charset="0"/>
                <a:ea typeface="Verdana"/>
                <a:cs typeface="Arial" pitchFamily="34" charset="0"/>
                <a:sym typeface="Verdana"/>
              </a:rPr>
              <a:t> VCS tool)</a:t>
            </a:r>
          </a:p>
          <a:p>
            <a:pPr marL="342900" lvl="0" indent="-342900">
              <a:buClr>
                <a:schemeClr val="dk1"/>
              </a:buClr>
              <a:buSzPts val="1800"/>
              <a:buFont typeface="Verdana"/>
              <a:buAutoNum type="arabicPeriod"/>
            </a:pPr>
            <a:r>
              <a:rPr lang="en-US" sz="1800" dirty="0">
                <a:solidFill>
                  <a:schemeClr val="dk1"/>
                </a:solidFill>
                <a:latin typeface="Arial" pitchFamily="34" charset="0"/>
                <a:ea typeface="Verdana"/>
                <a:cs typeface="Arial" pitchFamily="34" charset="0"/>
                <a:sym typeface="Verdana"/>
              </a:rPr>
              <a:t>Maven (</a:t>
            </a:r>
            <a:r>
              <a:rPr lang="en-US" sz="1800" dirty="0" err="1">
                <a:solidFill>
                  <a:schemeClr val="dk1"/>
                </a:solidFill>
                <a:latin typeface="Arial" pitchFamily="34" charset="0"/>
                <a:ea typeface="Verdana"/>
                <a:cs typeface="Arial" pitchFamily="34" charset="0"/>
                <a:sym typeface="Verdana"/>
              </a:rPr>
              <a:t>DevOps</a:t>
            </a:r>
            <a:r>
              <a:rPr lang="en-US" sz="1800" dirty="0">
                <a:solidFill>
                  <a:schemeClr val="dk1"/>
                </a:solidFill>
                <a:latin typeface="Arial" pitchFamily="34" charset="0"/>
                <a:ea typeface="Verdana"/>
                <a:cs typeface="Arial" pitchFamily="34" charset="0"/>
                <a:sym typeface="Verdana"/>
              </a:rPr>
              <a:t> tool- Build &amp; manage project)</a:t>
            </a:r>
          </a:p>
          <a:p>
            <a:pPr marL="342900" lvl="0" indent="-342900">
              <a:buClr>
                <a:schemeClr val="dk1"/>
              </a:buClr>
              <a:buSzPts val="1800"/>
              <a:buFont typeface="Verdana"/>
              <a:buAutoNum type="arabicPeriod"/>
            </a:pPr>
            <a:r>
              <a:rPr lang="en-US" sz="1800" dirty="0">
                <a:solidFill>
                  <a:schemeClr val="dk1"/>
                </a:solidFill>
                <a:latin typeface="Arial" pitchFamily="34" charset="0"/>
                <a:ea typeface="Verdana"/>
                <a:cs typeface="Arial" pitchFamily="34" charset="0"/>
                <a:sym typeface="Verdana"/>
              </a:rPr>
              <a:t>Postman (for running </a:t>
            </a:r>
            <a:r>
              <a:rPr lang="en-US" sz="1800" dirty="0" err="1">
                <a:solidFill>
                  <a:schemeClr val="dk1"/>
                </a:solidFill>
                <a:latin typeface="Arial" pitchFamily="34" charset="0"/>
                <a:ea typeface="Verdana"/>
                <a:cs typeface="Arial" pitchFamily="34" charset="0"/>
                <a:sym typeface="Verdana"/>
              </a:rPr>
              <a:t>RESTful</a:t>
            </a:r>
            <a:r>
              <a:rPr lang="en-US" sz="1800" dirty="0">
                <a:solidFill>
                  <a:schemeClr val="dk1"/>
                </a:solidFill>
                <a:latin typeface="Arial" pitchFamily="34" charset="0"/>
                <a:ea typeface="Verdana"/>
                <a:cs typeface="Arial" pitchFamily="34" charset="0"/>
                <a:sym typeface="Verdana"/>
              </a:rPr>
              <a:t> service)</a:t>
            </a:r>
            <a:endParaRPr lang="en-US" dirty="0">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5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Java 8:</a:t>
            </a:r>
            <a:endParaRPr/>
          </a:p>
        </p:txBody>
      </p:sp>
      <p:sp>
        <p:nvSpPr>
          <p:cNvPr id="714" name="Google Shape;714;p58"/>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p>
            <a:pPr marL="0" lvl="0" indent="0" algn="l" rtl="0">
              <a:lnSpc>
                <a:spcPct val="78571"/>
              </a:lnSpc>
              <a:spcBef>
                <a:spcPts val="0"/>
              </a:spcBef>
              <a:spcAft>
                <a:spcPts val="0"/>
              </a:spcAft>
              <a:buClr>
                <a:schemeClr val="dk1"/>
              </a:buClr>
              <a:buSzPts val="2800"/>
              <a:buNone/>
            </a:pPr>
            <a:r>
              <a:rPr lang="en-US" sz="2800" b="1" dirty="0"/>
              <a:t>OOP advantage</a:t>
            </a:r>
          </a:p>
          <a:p>
            <a:pPr marL="285750" lvl="0" indent="-285750">
              <a:lnSpc>
                <a:spcPct val="78571"/>
              </a:lnSpc>
              <a:buSzPts val="2800"/>
              <a:buFont typeface="Arial" panose="020B0604020202020204" pitchFamily="34" charset="0"/>
              <a:buChar char="•"/>
            </a:pPr>
            <a:r>
              <a:rPr lang="en-IN" dirty="0"/>
              <a:t>Polymorphism</a:t>
            </a:r>
          </a:p>
          <a:p>
            <a:pPr marL="285750" lvl="0" indent="-285750">
              <a:lnSpc>
                <a:spcPct val="78571"/>
              </a:lnSpc>
              <a:buSzPts val="2800"/>
              <a:buFont typeface="Arial" panose="020B0604020202020204" pitchFamily="34" charset="0"/>
              <a:buChar char="•"/>
            </a:pPr>
            <a:r>
              <a:rPr lang="en-IN" dirty="0"/>
              <a:t>Inheritance</a:t>
            </a:r>
          </a:p>
          <a:p>
            <a:pPr marL="285750" lvl="0" indent="-285750">
              <a:lnSpc>
                <a:spcPct val="78571"/>
              </a:lnSpc>
              <a:buSzPts val="2800"/>
              <a:buFont typeface="Arial" panose="020B0604020202020204" pitchFamily="34" charset="0"/>
              <a:buChar char="•"/>
            </a:pPr>
            <a:r>
              <a:rPr lang="en-IN" dirty="0"/>
              <a:t>Encapsulation</a:t>
            </a:r>
          </a:p>
          <a:p>
            <a:pPr marL="285750" lvl="0" indent="-285750">
              <a:lnSpc>
                <a:spcPct val="78571"/>
              </a:lnSpc>
              <a:buSzPts val="2800"/>
              <a:buFont typeface="Arial" panose="020B0604020202020204" pitchFamily="34" charset="0"/>
              <a:buChar char="•"/>
            </a:pPr>
            <a:r>
              <a:rPr lang="en-IN" dirty="0"/>
              <a:t>Abstraction</a:t>
            </a:r>
            <a:endParaRPr dirty="0"/>
          </a:p>
        </p:txBody>
      </p:sp>
      <p:sp>
        <p:nvSpPr>
          <p:cNvPr id="715" name="Google Shape;715;p58"/>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p>
            <a:pPr marL="0" lvl="0" indent="0" algn="l" rtl="0">
              <a:lnSpc>
                <a:spcPct val="78571"/>
              </a:lnSpc>
              <a:spcBef>
                <a:spcPts val="0"/>
              </a:spcBef>
              <a:spcAft>
                <a:spcPts val="0"/>
              </a:spcAft>
              <a:buClr>
                <a:schemeClr val="dk1"/>
              </a:buClr>
              <a:buSzPts val="2800"/>
              <a:buNone/>
            </a:pPr>
            <a:r>
              <a:rPr lang="en-US" sz="2800" b="1" dirty="0"/>
              <a:t>Platform independence</a:t>
            </a:r>
          </a:p>
          <a:p>
            <a:pPr lvl="0" indent="-457200" algn="l" rtl="0">
              <a:lnSpc>
                <a:spcPct val="78571"/>
              </a:lnSpc>
              <a:spcBef>
                <a:spcPts val="0"/>
              </a:spcBef>
              <a:spcAft>
                <a:spcPts val="0"/>
              </a:spcAft>
              <a:buClr>
                <a:schemeClr val="dk1"/>
              </a:buClr>
              <a:buSzPts val="2800"/>
              <a:buFont typeface="Arial" panose="020B0604020202020204" pitchFamily="34" charset="0"/>
              <a:buChar char="•"/>
            </a:pPr>
            <a:r>
              <a:rPr lang="en-US" dirty="0"/>
              <a:t>Write once</a:t>
            </a:r>
          </a:p>
          <a:p>
            <a:pPr lvl="0" indent="-457200" algn="l" rtl="0">
              <a:lnSpc>
                <a:spcPct val="78571"/>
              </a:lnSpc>
              <a:spcBef>
                <a:spcPts val="0"/>
              </a:spcBef>
              <a:spcAft>
                <a:spcPts val="0"/>
              </a:spcAft>
              <a:buClr>
                <a:schemeClr val="dk1"/>
              </a:buClr>
              <a:buSzPts val="2800"/>
              <a:buFont typeface="Arial" panose="020B0604020202020204" pitchFamily="34" charset="0"/>
              <a:buChar char="•"/>
            </a:pPr>
            <a:r>
              <a:rPr lang="en-US" dirty="0"/>
              <a:t>Run anywhere</a:t>
            </a:r>
          </a:p>
          <a:p>
            <a:pPr marL="0" lvl="0" indent="0" algn="l" rtl="0">
              <a:lnSpc>
                <a:spcPct val="78571"/>
              </a:lnSpc>
              <a:spcBef>
                <a:spcPts val="0"/>
              </a:spcBef>
              <a:spcAft>
                <a:spcPts val="0"/>
              </a:spcAft>
              <a:buClr>
                <a:schemeClr val="dk1"/>
              </a:buClr>
              <a:buSzPts val="2800"/>
              <a:buNone/>
            </a:pPr>
            <a:r>
              <a:rPr lang="en-US" sz="2800" b="1" dirty="0"/>
              <a:t>	</a:t>
            </a:r>
            <a:endParaRPr sz="2800" dirty="0"/>
          </a:p>
        </p:txBody>
      </p:sp>
      <p:sp>
        <p:nvSpPr>
          <p:cNvPr id="716" name="Google Shape;716;p58"/>
          <p:cNvSpPr txBox="1">
            <a:spLocks noGrp="1"/>
          </p:cNvSpPr>
          <p:nvPr>
            <p:ph type="body" idx="4"/>
          </p:nvPr>
        </p:nvSpPr>
        <p:spPr>
          <a:xfrm>
            <a:off x="417591" y="5344564"/>
            <a:ext cx="4754281" cy="1100586"/>
          </a:xfrm>
          <a:prstGeom prst="rect">
            <a:avLst/>
          </a:prstGeom>
          <a:noFill/>
          <a:ln>
            <a:noFill/>
          </a:ln>
        </p:spPr>
        <p:txBody>
          <a:bodyPr spcFirstLastPara="1" wrap="square" lIns="0" tIns="0" rIns="0" bIns="0" anchor="t" anchorCtr="0">
            <a:noAutofit/>
          </a:bodyPr>
          <a:lstStyle/>
          <a:p>
            <a:pPr marL="0" lvl="0" indent="0" algn="l" rtl="0">
              <a:lnSpc>
                <a:spcPct val="78571"/>
              </a:lnSpc>
              <a:spcBef>
                <a:spcPts val="0"/>
              </a:spcBef>
              <a:spcAft>
                <a:spcPts val="0"/>
              </a:spcAft>
              <a:buClr>
                <a:schemeClr val="dk1"/>
              </a:buClr>
              <a:buSzPts val="2800"/>
              <a:buNone/>
            </a:pPr>
            <a:r>
              <a:rPr lang="en-US" sz="2800" b="1" dirty="0"/>
              <a:t>Rich APIs</a:t>
            </a:r>
          </a:p>
          <a:p>
            <a:pPr lvl="0" indent="-457200" algn="l" rtl="0">
              <a:lnSpc>
                <a:spcPct val="78571"/>
              </a:lnSpc>
              <a:spcBef>
                <a:spcPts val="0"/>
              </a:spcBef>
              <a:spcAft>
                <a:spcPts val="0"/>
              </a:spcAft>
              <a:buClr>
                <a:schemeClr val="dk1"/>
              </a:buClr>
              <a:buSzPts val="2800"/>
              <a:buFont typeface="Arial" panose="020B0604020202020204" pitchFamily="34" charset="0"/>
              <a:buChar char="•"/>
            </a:pPr>
            <a:endParaRPr dirty="0"/>
          </a:p>
        </p:txBody>
      </p:sp>
      <p:pic>
        <p:nvPicPr>
          <p:cNvPr id="717" name="Google Shape;717;p58"/>
          <p:cNvPicPr preferRelativeResize="0"/>
          <p:nvPr/>
        </p:nvPicPr>
        <p:blipFill rotWithShape="1">
          <a:blip r:embed="rId3">
            <a:alphaModFix/>
          </a:blip>
          <a:srcRect/>
          <a:stretch/>
        </p:blipFill>
        <p:spPr>
          <a:xfrm>
            <a:off x="7792086" y="1430234"/>
            <a:ext cx="3632506" cy="20131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59"/>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Hibernate :</a:t>
            </a:r>
            <a:endParaRPr/>
          </a:p>
        </p:txBody>
      </p:sp>
      <p:sp>
        <p:nvSpPr>
          <p:cNvPr id="723" name="Google Shape;723;p59"/>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3200"/>
              <a:buNone/>
            </a:pPr>
            <a:r>
              <a:rPr lang="en-US" sz="3200" b="1" dirty="0"/>
              <a:t>For Object Relational</a:t>
            </a:r>
            <a:endParaRPr dirty="0"/>
          </a:p>
          <a:p>
            <a:pPr marL="0" lvl="0" indent="0" algn="l" rtl="0">
              <a:lnSpc>
                <a:spcPct val="100000"/>
              </a:lnSpc>
              <a:spcBef>
                <a:spcPts val="600"/>
              </a:spcBef>
              <a:spcAft>
                <a:spcPts val="0"/>
              </a:spcAft>
              <a:buClr>
                <a:schemeClr val="dk1"/>
              </a:buClr>
              <a:buSzPts val="3200"/>
              <a:buNone/>
            </a:pPr>
            <a:r>
              <a:rPr lang="en-US" sz="3200" b="1" dirty="0"/>
              <a:t>Mapping</a:t>
            </a:r>
            <a:endParaRPr sz="3200" dirty="0"/>
          </a:p>
        </p:txBody>
      </p:sp>
      <p:sp>
        <p:nvSpPr>
          <p:cNvPr id="724" name="Google Shape;724;p59"/>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p>
            <a:pPr marL="285750" lvl="0" indent="-285750" algn="l" rtl="0">
              <a:lnSpc>
                <a:spcPct val="150000"/>
              </a:lnSpc>
              <a:spcBef>
                <a:spcPts val="0"/>
              </a:spcBef>
              <a:spcAft>
                <a:spcPts val="0"/>
              </a:spcAft>
              <a:buClr>
                <a:schemeClr val="dk1"/>
              </a:buClr>
              <a:buSzPts val="1800"/>
              <a:buFont typeface="Arial" pitchFamily="34" charset="0"/>
              <a:buChar char="•"/>
            </a:pPr>
            <a:r>
              <a:rPr lang="en-US" dirty="0">
                <a:solidFill>
                  <a:srgbClr val="002060"/>
                </a:solidFill>
                <a:latin typeface="Arial" pitchFamily="34" charset="0"/>
                <a:cs typeface="Arial" pitchFamily="34" charset="0"/>
              </a:rPr>
              <a:t>Saving our entities into the database with ease</a:t>
            </a:r>
          </a:p>
          <a:p>
            <a:pPr marL="285750" indent="-285750">
              <a:lnSpc>
                <a:spcPct val="150000"/>
              </a:lnSpc>
              <a:buFont typeface="Arial" pitchFamily="34" charset="0"/>
              <a:buChar char="•"/>
            </a:pPr>
            <a:r>
              <a:rPr lang="en-US" dirty="0">
                <a:solidFill>
                  <a:srgbClr val="002060"/>
                </a:solidFill>
                <a:latin typeface="Arial" pitchFamily="34" charset="0"/>
                <a:cs typeface="Arial" pitchFamily="34" charset="0"/>
              </a:rPr>
              <a:t>Handles object-relational impedance mismatch problems by replacing direct, persistent database accesses with high-level object handling functions</a:t>
            </a:r>
          </a:p>
          <a:p>
            <a:pPr marL="285750" lvl="0" indent="-285750" algn="l" rtl="0">
              <a:lnSpc>
                <a:spcPct val="150000"/>
              </a:lnSpc>
              <a:spcBef>
                <a:spcPts val="0"/>
              </a:spcBef>
              <a:spcAft>
                <a:spcPts val="0"/>
              </a:spcAft>
              <a:buClr>
                <a:schemeClr val="dk1"/>
              </a:buClr>
              <a:buSzPts val="1800"/>
              <a:buFont typeface="Arial" pitchFamily="34" charset="0"/>
              <a:buChar char="•"/>
            </a:pPr>
            <a:endParaRPr lang="en-US" dirty="0">
              <a:solidFill>
                <a:srgbClr val="002060"/>
              </a:solidFill>
              <a:latin typeface="Arial" pitchFamily="34" charset="0"/>
              <a:cs typeface="Arial" pitchFamily="34" charset="0"/>
            </a:endParaRPr>
          </a:p>
        </p:txBody>
      </p:sp>
      <p:pic>
        <p:nvPicPr>
          <p:cNvPr id="725" name="Google Shape;725;p59"/>
          <p:cNvPicPr preferRelativeResize="0"/>
          <p:nvPr/>
        </p:nvPicPr>
        <p:blipFill rotWithShape="1">
          <a:blip r:embed="rId3">
            <a:alphaModFix/>
          </a:blip>
          <a:srcRect/>
          <a:stretch/>
        </p:blipFill>
        <p:spPr>
          <a:xfrm>
            <a:off x="6841169" y="1732570"/>
            <a:ext cx="4933240" cy="13681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60"/>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MySQL:</a:t>
            </a:r>
            <a:endParaRPr/>
          </a:p>
        </p:txBody>
      </p:sp>
      <p:sp>
        <p:nvSpPr>
          <p:cNvPr id="731" name="Google Shape;731;p60"/>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a:t>It is an open source database used to store our data. </a:t>
            </a:r>
            <a:endParaRPr sz="2800"/>
          </a:p>
        </p:txBody>
      </p:sp>
      <p:sp>
        <p:nvSpPr>
          <p:cNvPr id="732" name="Google Shape;732;p60"/>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p>
            <a:pPr marL="0" lvl="0" indent="0" algn="l" rtl="0">
              <a:lnSpc>
                <a:spcPct val="78571"/>
              </a:lnSpc>
              <a:spcBef>
                <a:spcPts val="0"/>
              </a:spcBef>
              <a:spcAft>
                <a:spcPts val="0"/>
              </a:spcAft>
              <a:buClr>
                <a:srgbClr val="000000"/>
              </a:buClr>
              <a:buSzPts val="1800"/>
              <a:buNone/>
            </a:pPr>
            <a:r>
              <a:rPr lang="en-US">
                <a:solidFill>
                  <a:srgbClr val="000000"/>
                </a:solidFill>
              </a:rPr>
              <a:t>It is a </a:t>
            </a:r>
            <a:r>
              <a:rPr lang="en-US" b="1">
                <a:solidFill>
                  <a:srgbClr val="000000"/>
                </a:solidFill>
              </a:rPr>
              <a:t>RELATIONAL DATABASE </a:t>
            </a:r>
            <a:r>
              <a:rPr lang="en-US">
                <a:solidFill>
                  <a:srgbClr val="000000"/>
                </a:solidFill>
              </a:rPr>
              <a:t>allowing data to be stored in a related format, thereby improving insertion, updation and deletion operations and reducing redundancy. </a:t>
            </a:r>
            <a:r>
              <a:rPr lang="en-US" sz="2800" b="1"/>
              <a:t>	</a:t>
            </a:r>
            <a:endParaRPr sz="2800"/>
          </a:p>
        </p:txBody>
      </p:sp>
      <p:pic>
        <p:nvPicPr>
          <p:cNvPr id="733" name="Google Shape;733;p60"/>
          <p:cNvPicPr preferRelativeResize="0"/>
          <p:nvPr/>
        </p:nvPicPr>
        <p:blipFill rotWithShape="1">
          <a:blip r:embed="rId3">
            <a:alphaModFix/>
          </a:blip>
          <a:srcRect/>
          <a:stretch/>
        </p:blipFill>
        <p:spPr>
          <a:xfrm>
            <a:off x="6657513" y="836613"/>
            <a:ext cx="5052134" cy="26060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61"/>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Tomcat v8.5:</a:t>
            </a:r>
            <a:endParaRPr sz="3600"/>
          </a:p>
        </p:txBody>
      </p:sp>
      <p:sp>
        <p:nvSpPr>
          <p:cNvPr id="739" name="Google Shape;739;p61"/>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a:t>It is used for  </a:t>
            </a:r>
            <a:r>
              <a:rPr lang="en-US" b="1"/>
              <a:t>HOSTING </a:t>
            </a:r>
            <a:r>
              <a:rPr lang="en-US"/>
              <a:t>our application online, allowing users to interact via webpages.</a:t>
            </a:r>
            <a:endParaRPr sz="2800"/>
          </a:p>
          <a:p>
            <a:pPr marL="0" lvl="0" indent="0" algn="l" rtl="0">
              <a:lnSpc>
                <a:spcPct val="122222"/>
              </a:lnSpc>
              <a:spcBef>
                <a:spcPts val="600"/>
              </a:spcBef>
              <a:spcAft>
                <a:spcPts val="0"/>
              </a:spcAft>
              <a:buClr>
                <a:schemeClr val="dk1"/>
              </a:buClr>
              <a:buSzPts val="1800"/>
              <a:buNone/>
            </a:pPr>
            <a:r>
              <a:rPr lang="en-US"/>
              <a:t>Spring MVC framework is used to create web app.</a:t>
            </a:r>
            <a:endParaRPr sz="2800"/>
          </a:p>
          <a:p>
            <a:pPr marL="0" lvl="0" indent="0" algn="l" rtl="0">
              <a:lnSpc>
                <a:spcPct val="78571"/>
              </a:lnSpc>
              <a:spcBef>
                <a:spcPts val="600"/>
              </a:spcBef>
              <a:spcAft>
                <a:spcPts val="0"/>
              </a:spcAft>
              <a:buClr>
                <a:schemeClr val="dk1"/>
              </a:buClr>
              <a:buSzPts val="2800"/>
              <a:buNone/>
            </a:pPr>
            <a:br>
              <a:rPr lang="en-US" sz="2800"/>
            </a:br>
            <a:endParaRPr sz="2800"/>
          </a:p>
        </p:txBody>
      </p:sp>
      <p:sp>
        <p:nvSpPr>
          <p:cNvPr id="740" name="Google Shape;740;p61"/>
          <p:cNvSpPr txBox="1">
            <a:spLocks noGrp="1"/>
          </p:cNvSpPr>
          <p:nvPr>
            <p:ph type="body" idx="3"/>
          </p:nvPr>
        </p:nvSpPr>
        <p:spPr>
          <a:xfrm>
            <a:off x="417591" y="3253615"/>
            <a:ext cx="5678409" cy="1709001"/>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b="1"/>
              <a:t>MVC</a:t>
            </a:r>
            <a:endParaRPr sz="2800"/>
          </a:p>
          <a:p>
            <a:pPr marL="0" lvl="0" indent="0" algn="l" rtl="0">
              <a:lnSpc>
                <a:spcPct val="122222"/>
              </a:lnSpc>
              <a:spcBef>
                <a:spcPts val="600"/>
              </a:spcBef>
              <a:spcAft>
                <a:spcPts val="0"/>
              </a:spcAft>
              <a:buClr>
                <a:schemeClr val="dk1"/>
              </a:buClr>
              <a:buSzPts val="1800"/>
              <a:buNone/>
            </a:pPr>
            <a:r>
              <a:rPr lang="en-US"/>
              <a:t>Using this, we transmit data (Model) from webpage to Java application (Controller), process the data and return via webpages (View).</a:t>
            </a:r>
            <a:endParaRPr sz="2800"/>
          </a:p>
          <a:p>
            <a:pPr marL="0" lvl="0" indent="0" algn="l" rtl="0">
              <a:lnSpc>
                <a:spcPct val="78571"/>
              </a:lnSpc>
              <a:spcBef>
                <a:spcPts val="600"/>
              </a:spcBef>
              <a:spcAft>
                <a:spcPts val="0"/>
              </a:spcAft>
              <a:buClr>
                <a:schemeClr val="dk1"/>
              </a:buClr>
              <a:buSzPts val="2800"/>
              <a:buNone/>
            </a:pPr>
            <a:br>
              <a:rPr lang="en-US" sz="2800"/>
            </a:br>
            <a:endParaRPr sz="2800"/>
          </a:p>
        </p:txBody>
      </p:sp>
      <p:pic>
        <p:nvPicPr>
          <p:cNvPr id="741" name="Google Shape;741;p61"/>
          <p:cNvPicPr preferRelativeResize="0"/>
          <p:nvPr/>
        </p:nvPicPr>
        <p:blipFill rotWithShape="1">
          <a:blip r:embed="rId3">
            <a:alphaModFix/>
          </a:blip>
          <a:srcRect/>
          <a:stretch/>
        </p:blipFill>
        <p:spPr>
          <a:xfrm>
            <a:off x="7007241" y="701336"/>
            <a:ext cx="5015984" cy="33424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62"/>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Spring Framework:</a:t>
            </a:r>
            <a:endParaRPr/>
          </a:p>
        </p:txBody>
      </p:sp>
      <p:sp>
        <p:nvSpPr>
          <p:cNvPr id="747" name="Google Shape;747;p62"/>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a:t>Spring Framework is an application framework and inversion of control container for the Java platform</a:t>
            </a:r>
            <a:endParaRPr/>
          </a:p>
          <a:p>
            <a:pPr marL="0" lvl="0" indent="0" algn="l" rtl="0">
              <a:lnSpc>
                <a:spcPct val="122222"/>
              </a:lnSpc>
              <a:spcBef>
                <a:spcPts val="600"/>
              </a:spcBef>
              <a:spcAft>
                <a:spcPts val="0"/>
              </a:spcAft>
              <a:buClr>
                <a:schemeClr val="dk1"/>
              </a:buClr>
              <a:buSzPts val="1800"/>
              <a:buNone/>
            </a:pPr>
            <a:endParaRPr/>
          </a:p>
        </p:txBody>
      </p:sp>
      <p:sp>
        <p:nvSpPr>
          <p:cNvPr id="748" name="Google Shape;748;p62"/>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i="1"/>
              <a:t>Modules used:</a:t>
            </a:r>
            <a:endParaRPr/>
          </a:p>
          <a:p>
            <a:pPr marL="0" lvl="0" indent="0" algn="l" rtl="0">
              <a:lnSpc>
                <a:spcPct val="122222"/>
              </a:lnSpc>
              <a:spcBef>
                <a:spcPts val="600"/>
              </a:spcBef>
              <a:spcAft>
                <a:spcPts val="0"/>
              </a:spcAft>
              <a:buClr>
                <a:schemeClr val="dk1"/>
              </a:buClr>
              <a:buSzPts val="1800"/>
              <a:buNone/>
            </a:pPr>
            <a:r>
              <a:rPr lang="en-US"/>
              <a:t>Spring Core</a:t>
            </a:r>
            <a:endParaRPr/>
          </a:p>
          <a:p>
            <a:pPr marL="0" lvl="0" indent="0" algn="l" rtl="0">
              <a:lnSpc>
                <a:spcPct val="122222"/>
              </a:lnSpc>
              <a:spcBef>
                <a:spcPts val="600"/>
              </a:spcBef>
              <a:spcAft>
                <a:spcPts val="0"/>
              </a:spcAft>
              <a:buClr>
                <a:schemeClr val="dk1"/>
              </a:buClr>
              <a:buSzPts val="1800"/>
              <a:buNone/>
            </a:pPr>
            <a:r>
              <a:rPr lang="en-US"/>
              <a:t>Spring MVC</a:t>
            </a:r>
            <a:endParaRPr/>
          </a:p>
          <a:p>
            <a:pPr marL="0" lvl="0" indent="0" algn="l" rtl="0">
              <a:lnSpc>
                <a:spcPct val="122222"/>
              </a:lnSpc>
              <a:spcBef>
                <a:spcPts val="600"/>
              </a:spcBef>
              <a:spcAft>
                <a:spcPts val="0"/>
              </a:spcAft>
              <a:buClr>
                <a:schemeClr val="dk1"/>
              </a:buClr>
              <a:buSzPts val="1800"/>
              <a:buNone/>
            </a:pPr>
            <a:r>
              <a:rPr lang="en-US"/>
              <a:t>Spring Data</a:t>
            </a:r>
            <a:endParaRPr/>
          </a:p>
          <a:p>
            <a:pPr marL="0" lvl="0" indent="0" algn="l" rtl="0">
              <a:lnSpc>
                <a:spcPct val="122222"/>
              </a:lnSpc>
              <a:spcBef>
                <a:spcPts val="600"/>
              </a:spcBef>
              <a:spcAft>
                <a:spcPts val="0"/>
              </a:spcAft>
              <a:buClr>
                <a:schemeClr val="dk1"/>
              </a:buClr>
              <a:buSzPts val="1800"/>
              <a:buNone/>
            </a:pPr>
            <a:r>
              <a:rPr lang="en-US"/>
              <a:t>Spring Boot</a:t>
            </a:r>
            <a:endParaRPr/>
          </a:p>
          <a:p>
            <a:pPr marL="0" lvl="0" indent="0" algn="l" rtl="0">
              <a:lnSpc>
                <a:spcPct val="122222"/>
              </a:lnSpc>
              <a:spcBef>
                <a:spcPts val="600"/>
              </a:spcBef>
              <a:spcAft>
                <a:spcPts val="0"/>
              </a:spcAft>
              <a:buClr>
                <a:schemeClr val="dk1"/>
              </a:buClr>
              <a:buSzPts val="1800"/>
              <a:buNone/>
            </a:pPr>
            <a:r>
              <a:rPr lang="en-US"/>
              <a:t>Spring Security</a:t>
            </a:r>
            <a:endParaRPr/>
          </a:p>
        </p:txBody>
      </p:sp>
      <p:pic>
        <p:nvPicPr>
          <p:cNvPr id="749" name="Google Shape;749;p62"/>
          <p:cNvPicPr preferRelativeResize="0"/>
          <p:nvPr/>
        </p:nvPicPr>
        <p:blipFill rotWithShape="1">
          <a:blip r:embed="rId3">
            <a:alphaModFix/>
          </a:blip>
          <a:srcRect l="31994" r="31439"/>
          <a:stretch/>
        </p:blipFill>
        <p:spPr>
          <a:xfrm>
            <a:off x="8340268" y="1426830"/>
            <a:ext cx="2404872" cy="216139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6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600"/>
              <a:buFont typeface="Verdana"/>
              <a:buNone/>
            </a:pPr>
            <a:r>
              <a:rPr lang="en-US" sz="3600"/>
              <a:t>Spring Boot:</a:t>
            </a:r>
            <a:endParaRPr/>
          </a:p>
        </p:txBody>
      </p:sp>
      <p:sp>
        <p:nvSpPr>
          <p:cNvPr id="755" name="Google Shape;755;p63"/>
          <p:cNvSpPr txBox="1">
            <a:spLocks noGrp="1"/>
          </p:cNvSpPr>
          <p:nvPr>
            <p:ph type="body" idx="1"/>
          </p:nvPr>
        </p:nvSpPr>
        <p:spPr>
          <a:xfrm>
            <a:off x="457200" y="2336426"/>
            <a:ext cx="5678409" cy="1368152"/>
          </a:xfrm>
          <a:prstGeom prst="rect">
            <a:avLst/>
          </a:prstGeom>
          <a:noFill/>
          <a:ln>
            <a:noFill/>
          </a:ln>
        </p:spPr>
        <p:txBody>
          <a:bodyPr spcFirstLastPara="1" wrap="square" lIns="0" tIns="0" rIns="0" bIns="0" anchor="t" anchorCtr="0">
            <a:noAutofit/>
          </a:bodyPr>
          <a:lstStyle/>
          <a:p>
            <a:pPr marL="285750" lvl="0" indent="-285750" algn="l" rtl="0">
              <a:lnSpc>
                <a:spcPct val="122222"/>
              </a:lnSpc>
              <a:spcBef>
                <a:spcPts val="0"/>
              </a:spcBef>
              <a:spcAft>
                <a:spcPts val="0"/>
              </a:spcAft>
              <a:buClr>
                <a:schemeClr val="dk1"/>
              </a:buClr>
              <a:buSzPts val="1800"/>
              <a:buFont typeface="Arial"/>
              <a:buChar char="•"/>
            </a:pPr>
            <a:r>
              <a:rPr lang="en-US" sz="1600" dirty="0">
                <a:solidFill>
                  <a:srgbClr val="002060"/>
                </a:solidFill>
              </a:rPr>
              <a:t>Create stand-alone Spring applications</a:t>
            </a:r>
            <a:endParaRPr sz="1600" dirty="0">
              <a:solidFill>
                <a:srgbClr val="002060"/>
              </a:solidFill>
            </a:endParaRPr>
          </a:p>
          <a:p>
            <a:pPr marL="285750" lvl="0" indent="-285750" algn="l" rtl="0">
              <a:lnSpc>
                <a:spcPct val="122222"/>
              </a:lnSpc>
              <a:spcBef>
                <a:spcPts val="600"/>
              </a:spcBef>
              <a:spcAft>
                <a:spcPts val="0"/>
              </a:spcAft>
              <a:buClr>
                <a:schemeClr val="dk1"/>
              </a:buClr>
              <a:buSzPts val="1800"/>
              <a:buFont typeface="Arial"/>
              <a:buChar char="•"/>
            </a:pPr>
            <a:r>
              <a:rPr lang="en-US" sz="1600" dirty="0">
                <a:solidFill>
                  <a:srgbClr val="002060"/>
                </a:solidFill>
              </a:rPr>
              <a:t>Embed Tomcat or Jetty directly (no need to deploy WAR files)</a:t>
            </a:r>
            <a:endParaRPr sz="1600" dirty="0">
              <a:solidFill>
                <a:srgbClr val="002060"/>
              </a:solidFill>
            </a:endParaRPr>
          </a:p>
          <a:p>
            <a:pPr marL="285750" lvl="0" indent="-285750" algn="l" rtl="0">
              <a:lnSpc>
                <a:spcPct val="122222"/>
              </a:lnSpc>
              <a:spcBef>
                <a:spcPts val="600"/>
              </a:spcBef>
              <a:spcAft>
                <a:spcPts val="0"/>
              </a:spcAft>
              <a:buClr>
                <a:schemeClr val="dk1"/>
              </a:buClr>
              <a:buSzPts val="1800"/>
              <a:buFont typeface="Arial"/>
              <a:buChar char="•"/>
            </a:pPr>
            <a:r>
              <a:rPr lang="en-US" sz="1600" dirty="0">
                <a:solidFill>
                  <a:srgbClr val="002060"/>
                </a:solidFill>
              </a:rPr>
              <a:t>Provide opinionated 'starter' Project Object Models (POMs) to simplify your Maven configuration</a:t>
            </a:r>
            <a:endParaRPr sz="1600" dirty="0">
              <a:solidFill>
                <a:srgbClr val="002060"/>
              </a:solidFill>
            </a:endParaRPr>
          </a:p>
          <a:p>
            <a:pPr marL="285750" lvl="0" indent="-285750" algn="l" rtl="0">
              <a:lnSpc>
                <a:spcPct val="122222"/>
              </a:lnSpc>
              <a:spcBef>
                <a:spcPts val="600"/>
              </a:spcBef>
              <a:spcAft>
                <a:spcPts val="0"/>
              </a:spcAft>
              <a:buClr>
                <a:schemeClr val="dk1"/>
              </a:buClr>
              <a:buSzPts val="1800"/>
              <a:buFont typeface="Arial"/>
              <a:buChar char="•"/>
            </a:pPr>
            <a:r>
              <a:rPr lang="en-US" sz="1600" dirty="0">
                <a:solidFill>
                  <a:srgbClr val="002060"/>
                </a:solidFill>
              </a:rPr>
              <a:t>Automatically configure Spring whenever possible</a:t>
            </a:r>
            <a:endParaRPr sz="1600" dirty="0">
              <a:solidFill>
                <a:srgbClr val="002060"/>
              </a:solidFill>
            </a:endParaRPr>
          </a:p>
          <a:p>
            <a:pPr marL="285750" lvl="0" indent="-285750" algn="l" rtl="0">
              <a:lnSpc>
                <a:spcPct val="122222"/>
              </a:lnSpc>
              <a:spcBef>
                <a:spcPts val="600"/>
              </a:spcBef>
              <a:spcAft>
                <a:spcPts val="0"/>
              </a:spcAft>
              <a:buClr>
                <a:schemeClr val="dk1"/>
              </a:buClr>
              <a:buSzPts val="1800"/>
              <a:buFont typeface="Arial"/>
              <a:buChar char="•"/>
            </a:pPr>
            <a:r>
              <a:rPr lang="en-US" sz="1600" dirty="0">
                <a:solidFill>
                  <a:srgbClr val="002060"/>
                </a:solidFill>
              </a:rPr>
              <a:t>Provide production-ready features such as metrics, health checks and externalized configuration</a:t>
            </a:r>
            <a:endParaRPr sz="1600" dirty="0">
              <a:solidFill>
                <a:srgbClr val="002060"/>
              </a:solidFill>
            </a:endParaRPr>
          </a:p>
          <a:p>
            <a:pPr marL="285750" lvl="0" indent="-285750" algn="l" rtl="0">
              <a:lnSpc>
                <a:spcPct val="122222"/>
              </a:lnSpc>
              <a:spcBef>
                <a:spcPts val="600"/>
              </a:spcBef>
              <a:spcAft>
                <a:spcPts val="0"/>
              </a:spcAft>
              <a:buClr>
                <a:schemeClr val="dk1"/>
              </a:buClr>
              <a:buSzPts val="1800"/>
              <a:buFont typeface="Arial"/>
              <a:buChar char="•"/>
            </a:pPr>
            <a:r>
              <a:rPr lang="en-US" sz="1600" dirty="0">
                <a:solidFill>
                  <a:srgbClr val="002060"/>
                </a:solidFill>
              </a:rPr>
              <a:t>Absolutely no code generation and no requirement for XML configuration</a:t>
            </a:r>
            <a:endParaRPr sz="1600" dirty="0">
              <a:solidFill>
                <a:srgbClr val="002060"/>
              </a:solidFill>
            </a:endParaRPr>
          </a:p>
        </p:txBody>
      </p:sp>
      <p:sp>
        <p:nvSpPr>
          <p:cNvPr id="756" name="Google Shape;756;p63"/>
          <p:cNvSpPr txBox="1">
            <a:spLocks noGrp="1"/>
          </p:cNvSpPr>
          <p:nvPr>
            <p:ph type="body" idx="3"/>
          </p:nvPr>
        </p:nvSpPr>
        <p:spPr>
          <a:xfrm>
            <a:off x="488612" y="963177"/>
            <a:ext cx="5678409" cy="1368152"/>
          </a:xfrm>
          <a:prstGeom prst="rect">
            <a:avLst/>
          </a:prstGeom>
          <a:noFill/>
          <a:ln>
            <a:noFill/>
          </a:ln>
        </p:spPr>
        <p:txBody>
          <a:bodyPr spcFirstLastPara="1" wrap="square" lIns="0" tIns="0" rIns="0" bIns="0" anchor="t" anchorCtr="0">
            <a:noAutofit/>
          </a:bodyPr>
          <a:lstStyle/>
          <a:p>
            <a:pPr marL="0" lvl="0" indent="0" algn="l" rtl="0">
              <a:lnSpc>
                <a:spcPct val="122222"/>
              </a:lnSpc>
              <a:spcBef>
                <a:spcPts val="0"/>
              </a:spcBef>
              <a:spcAft>
                <a:spcPts val="0"/>
              </a:spcAft>
              <a:buClr>
                <a:schemeClr val="dk1"/>
              </a:buClr>
              <a:buSzPts val="1800"/>
              <a:buNone/>
            </a:pPr>
            <a:r>
              <a:rPr lang="en-US" dirty="0"/>
              <a:t>Spring's convention-over-configuration solution for creating stand-alone, production-grade Spring-based Applications that you can "just run"</a:t>
            </a:r>
            <a:endParaRPr sz="2800" dirty="0"/>
          </a:p>
        </p:txBody>
      </p:sp>
      <p:pic>
        <p:nvPicPr>
          <p:cNvPr id="757" name="Google Shape;757;p63"/>
          <p:cNvPicPr preferRelativeResize="0"/>
          <p:nvPr/>
        </p:nvPicPr>
        <p:blipFill rotWithShape="1">
          <a:blip r:embed="rId3">
            <a:alphaModFix/>
          </a:blip>
          <a:srcRect/>
          <a:stretch/>
        </p:blipFill>
        <p:spPr>
          <a:xfrm>
            <a:off x="8509739" y="1163904"/>
            <a:ext cx="2540000" cy="2540000"/>
          </a:xfrm>
          <a:prstGeom prst="rect">
            <a:avLst/>
          </a:prstGeom>
          <a:noFill/>
          <a:ln>
            <a:noFill/>
          </a:ln>
        </p:spPr>
      </p:pic>
    </p:spTree>
  </p:cSld>
  <p:clrMapOvr>
    <a:masterClrMapping/>
  </p:clrMapOvr>
</p:sld>
</file>

<file path=ppt/theme/theme1.xml><?xml version="1.0" encoding="utf-8"?>
<a:theme xmlns:a="http://schemas.openxmlformats.org/drawingml/2006/main"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 and Image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665</TotalTime>
  <Words>713</Words>
  <Application>Microsoft Office PowerPoint</Application>
  <PresentationFormat>Widescreen</PresentationFormat>
  <Paragraphs>170</Paragraphs>
  <Slides>25</Slides>
  <Notes>21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25</vt:i4>
      </vt:variant>
    </vt:vector>
  </HeadingPairs>
  <TitlesOfParts>
    <vt:vector size="35" baseType="lpstr">
      <vt:lpstr>Verdana</vt:lpstr>
      <vt:lpstr>Varela Round</vt:lpstr>
      <vt:lpstr>Helvetica Neue</vt:lpstr>
      <vt:lpstr>Quattrocento Sans</vt:lpstr>
      <vt:lpstr>Arial</vt:lpstr>
      <vt:lpstr>Noto Sans Symbols</vt:lpstr>
      <vt:lpstr>Calibri</vt:lpstr>
      <vt:lpstr>Section slides</vt:lpstr>
      <vt:lpstr>Content Layouts</vt:lpstr>
      <vt:lpstr>Content and Image Layouts</vt:lpstr>
      <vt:lpstr>PowerPoint Presentation</vt:lpstr>
      <vt:lpstr>Problem Statement:</vt:lpstr>
      <vt:lpstr>PowerPoint Presentation</vt:lpstr>
      <vt:lpstr>Java 8:</vt:lpstr>
      <vt:lpstr>Hibernate :</vt:lpstr>
      <vt:lpstr>MySQL:</vt:lpstr>
      <vt:lpstr>Tomcat v8.5:</vt:lpstr>
      <vt:lpstr>Spring Framework:</vt:lpstr>
      <vt:lpstr>Spring Boot:</vt:lpstr>
      <vt:lpstr>Spring Data:</vt:lpstr>
      <vt:lpstr>Spring Security &amp; JWT:</vt:lpstr>
      <vt:lpstr>GIT:</vt:lpstr>
      <vt:lpstr>Maven:</vt:lpstr>
      <vt:lpstr>Postman:</vt:lpstr>
      <vt:lpstr>Plan:</vt:lpstr>
      <vt:lpstr>Design:</vt:lpstr>
      <vt:lpstr>Design:</vt:lpstr>
      <vt:lpstr>Design:</vt:lpstr>
      <vt:lpstr>Modules:</vt:lpstr>
      <vt:lpstr>Admin Module: </vt:lpstr>
      <vt:lpstr>Customer Module: </vt:lpstr>
      <vt:lpstr>Additional Functionalities Covered:</vt:lpstr>
      <vt:lpstr>Meet the team:</vt:lpstr>
      <vt:lpstr>Questions, if any.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Aditya Mishra</cp:lastModifiedBy>
  <cp:revision>34</cp:revision>
  <dcterms:modified xsi:type="dcterms:W3CDTF">2019-10-14T18:00:48Z</dcterms:modified>
</cp:coreProperties>
</file>